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73" r:id="rId4"/>
    <p:sldId id="270" r:id="rId5"/>
    <p:sldId id="274" r:id="rId6"/>
    <p:sldId id="279" r:id="rId7"/>
    <p:sldId id="261" r:id="rId8"/>
    <p:sldId id="282" r:id="rId9"/>
    <p:sldId id="285" r:id="rId10"/>
    <p:sldId id="283" r:id="rId11"/>
    <p:sldId id="284" r:id="rId12"/>
    <p:sldId id="26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57" autoAdjust="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1C0F3E-A323-4F79-880B-3A49C62EC4CC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B0D570-9293-49BA-B0AE-091F9FBE9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857651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Токсикомания- один из видов наркомании.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ОБЩЕСТВО И САМ    ЧЕЛОВЕК  ИСПЫТЫВАЮТ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ЧРЕЗВЫЧАЙНО  СЕРЬЕЗНЫЕ ПОСЛЕДСТВИЯ УПОТРЕБЛЕНИЯ НАРКОТИЧЕСКИХ ВЕЩЕСТВ:</a:t>
            </a:r>
          </a:p>
          <a:p>
            <a:pPr algn="ctr">
              <a:buNone/>
            </a:pPr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 ИЗБЫТОЧНАЯ СМЕРТНОСТЬ,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ВЫСОКАЯ ЧАСТОТА НЕСЧАСТНЫХ СЛУЧАЕВ, </a:t>
            </a:r>
          </a:p>
          <a:p>
            <a:pPr algn="ctr">
              <a:buNone/>
            </a:pPr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РОСТ ПРЕСТУПНОСТИ, </a:t>
            </a:r>
          </a:p>
          <a:p>
            <a:pPr algn="ctr">
              <a:buNone/>
            </a:pPr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ЭКОНОМИЧЕСКИЙ УЩЕРБ.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2143116"/>
            <a:ext cx="4038600" cy="3983047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УПОТРЕБЛЕНИЕ  ИХ  НЕ ЯВЛЯЕТСЯ ЭФФЕКТИВНЫМ СПОСОБОМ  РЕШЕНИЯ ПРОБЛЕМ,</a:t>
            </a:r>
          </a:p>
          <a:p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  ФАКТИЧЕСКИ ПРОБЛЕМЫ УСУГУБЛЯЮТСЯ,</a:t>
            </a:r>
          </a:p>
          <a:p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ЧЕЛОВЕК СТАНОВИТСЯ  БОЛЕЕ НЕРВНЫМ  И НАПРЯЖЕННЫМ.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990000"/>
                </a:solidFill>
                <a:latin typeface="Times New Roman" pitchFamily="18" charset="0"/>
              </a:rPr>
              <a:t>ТРАТА ДЕНЕГ НА НАРКОТИЧЕСКИЕ ВЕЩЕСТВА МОЖЕТ НАНЕСТИ СЕРЬЕЗНЫЙ УЩЕРБ СЕМЕЙНОМУ БЮДЖЕТУ</a:t>
            </a: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  <a:t>.</a:t>
            </a:r>
            <a:br>
              <a:rPr lang="ru-RU" b="1" dirty="0" smtClean="0">
                <a:solidFill>
                  <a:srgbClr val="990000"/>
                </a:solidFill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>
            <a:noAutofit/>
          </a:bodyPr>
          <a:lstStyle/>
          <a:p>
            <a:r>
              <a:rPr lang="ru-RU" sz="1400" b="1" i="1" dirty="0" smtClean="0"/>
              <a:t>Особое место в исходе наркомании занимает одиночество.</a:t>
            </a:r>
          </a:p>
          <a:p>
            <a:r>
              <a:rPr lang="ru-RU" sz="1400" b="1" i="1" dirty="0" smtClean="0"/>
              <a:t> Пожалуй, ни один человек не бывает так одинок и несчастен, как наркоман:</a:t>
            </a:r>
          </a:p>
          <a:p>
            <a:r>
              <a:rPr lang="ru-RU" sz="1400" b="1" i="1" dirty="0" smtClean="0"/>
              <a:t> отсутствие семьи,</a:t>
            </a:r>
          </a:p>
          <a:p>
            <a:r>
              <a:rPr lang="ru-RU" sz="1400" b="1" i="1" dirty="0" smtClean="0"/>
              <a:t> постоянной работы, профессии, </a:t>
            </a:r>
          </a:p>
          <a:p>
            <a:r>
              <a:rPr lang="ru-RU" sz="1400" b="1" i="1" dirty="0" smtClean="0"/>
              <a:t>иногда и постоянного места жительства, </a:t>
            </a:r>
          </a:p>
          <a:p>
            <a:r>
              <a:rPr lang="ru-RU" sz="1400" b="1" i="1" dirty="0" smtClean="0"/>
              <a:t>друзей и любимых занятий приводит к разрушению психики, замкнутости и деградации.</a:t>
            </a:r>
          </a:p>
          <a:p>
            <a:r>
              <a:rPr lang="ru-RU" sz="1400" b="1" i="1" dirty="0" smtClean="0"/>
              <a:t> Довольно часто, от безысходности, наркоманы кончают жизнь самоубийством. </a:t>
            </a:r>
          </a:p>
          <a:p>
            <a:r>
              <a:rPr lang="ru-RU" sz="1400" b="1" i="1" dirty="0" smtClean="0"/>
              <a:t>Многих затягивает уголовный мир, их постоянным местом жительства становится тюрьма, </a:t>
            </a:r>
          </a:p>
          <a:p>
            <a:r>
              <a:rPr lang="ru-RU" sz="1400" b="1" i="1" dirty="0" smtClean="0"/>
              <a:t>у других – психиатрическая больница.</a:t>
            </a: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197361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i="1" dirty="0" smtClean="0"/>
              <a:t>А тех немногих, кому удалось выбраться из цепких пут наркотика, нормальным человеком уже назвать нельзя.  </a:t>
            </a:r>
          </a:p>
          <a:p>
            <a:r>
              <a:rPr lang="ru-RU" sz="6400" b="1" i="1" dirty="0" smtClean="0"/>
              <a:t>Наркомания не проходит бесследно. Глубокие изменения психики, </a:t>
            </a:r>
          </a:p>
          <a:p>
            <a:r>
              <a:rPr lang="ru-RU" sz="6400" b="1" i="1" dirty="0" smtClean="0"/>
              <a:t>склонность к депрессиям,</a:t>
            </a:r>
          </a:p>
          <a:p>
            <a:r>
              <a:rPr lang="ru-RU" sz="6400" b="1" i="1" dirty="0" smtClean="0"/>
              <a:t> ограниченные возможности получать радость от жизни,</a:t>
            </a:r>
          </a:p>
          <a:p>
            <a:r>
              <a:rPr lang="ru-RU" sz="6400" b="1" i="1" dirty="0" smtClean="0"/>
              <a:t> угрюмость и замкнутость характера, </a:t>
            </a:r>
          </a:p>
          <a:p>
            <a:r>
              <a:rPr lang="ru-RU" sz="6400" b="1" i="1" dirty="0" smtClean="0"/>
              <a:t>внутренняя пустота и эмоциональная бедность,</a:t>
            </a:r>
          </a:p>
          <a:p>
            <a:r>
              <a:rPr lang="ru-RU" sz="6400" b="1" i="1" dirty="0" smtClean="0"/>
              <a:t> пессимизм, </a:t>
            </a:r>
          </a:p>
          <a:p>
            <a:r>
              <a:rPr lang="ru-RU" sz="6400" b="1" i="1" dirty="0" smtClean="0"/>
              <a:t>телесные недуги остаются навсегда.</a:t>
            </a:r>
          </a:p>
          <a:p>
            <a:endParaRPr lang="ru-RU" sz="6400" b="1" i="1" dirty="0" smtClean="0"/>
          </a:p>
          <a:p>
            <a:endParaRPr lang="ru-RU" sz="6400" b="1" i="1" dirty="0" smtClean="0"/>
          </a:p>
          <a:p>
            <a:pPr>
              <a:buNone/>
            </a:pPr>
            <a:r>
              <a:rPr lang="ru-RU" sz="6400" b="1" i="1" dirty="0" smtClean="0"/>
              <a:t>Таково печальное наследие наркоман</a:t>
            </a:r>
            <a:r>
              <a:rPr lang="ru-RU" sz="6400" dirty="0" smtClean="0"/>
              <a:t>ии.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Финал, скрывающийся за пеленою «кайфа».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357554" y="1"/>
            <a:ext cx="5786446" cy="264318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ТО, ЧТО ТВОИ РОВЕСНИКИ И  КУМИРЫ, СЧИТАЮТ ПРИЕМЛЕМЫМ ДЛЯ СЕБЯ, МОЖЕТ ОКАЗАТЬСЯ </a:t>
            </a:r>
          </a:p>
          <a:p>
            <a:pPr algn="ctr"/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</a:rPr>
              <a:t>НЕНУЖНЫМ </a:t>
            </a:r>
          </a:p>
          <a:p>
            <a:pPr algn="ctr"/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</a:rPr>
              <a:t>В  ТВОЕЙ ЖИЗНИ!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7" name="Picture 11" descr="14h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48038" cy="5143512"/>
          </a:xfrm>
          <a:prstGeom prst="rect">
            <a:avLst/>
          </a:prstGeom>
          <a:noFill/>
        </p:spPr>
      </p:pic>
      <p:pic>
        <p:nvPicPr>
          <p:cNvPr id="8" name="Picture 12" descr="s473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5" y="2643182"/>
            <a:ext cx="6858016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подготовлена  к конференции  «За здоровый образ жизни»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400" dirty="0" smtClean="0"/>
              <a:t>Совет республики «Радужная»   /6 класс/</a:t>
            </a:r>
          </a:p>
          <a:p>
            <a:r>
              <a:rPr lang="ru-RU" sz="1600" dirty="0" smtClean="0"/>
              <a:t>Ноябрь 2011года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Мои рисунки\Изображ 0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8501122" cy="3929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17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3929090" cy="2931223"/>
          </a:xfrm>
          <a:prstGeom prst="rect">
            <a:avLst/>
          </a:prstGeom>
          <a:noFill/>
        </p:spPr>
      </p:pic>
      <p:pic>
        <p:nvPicPr>
          <p:cNvPr id="6" name="Picture 8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0"/>
            <a:ext cx="4572032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Изо 0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29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Мои документы\Мои рисунки\Изие 0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29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Мои рисунки\Изобие 0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857520"/>
          </a:xfrm>
        </p:spPr>
        <p:txBody>
          <a:bodyPr>
            <a:normAutofit fontScale="55000" lnSpcReduction="20000"/>
          </a:bodyPr>
          <a:lstStyle/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ТОКСИЧЕСКИЕ  ВЕЩЕСТВА  ВЫЗЫВАЮТ  ТОКСИКОМАНИЮ. 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К  НИМ  ОТНОСЯТСЯ  ПРЕПОРАТЫ  БЫТОВОЙ  ХИМИИ: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 РАСТВАРИТЕЛИ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ЛАКИ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 КЛЕЙ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 ЛЕКАРСТВЕННЫЕ СРЕДСТВА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 БЕНЗИН. </a:t>
            </a: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ШИРОКОЕ  РАСПРОСТРАНЕНИЕ </a:t>
            </a:r>
            <a:r>
              <a:rPr lang="ru-RU" b="1" smtClean="0">
                <a:solidFill>
                  <a:srgbClr val="009900"/>
                </a:solidFill>
                <a:latin typeface="Times New Roman" pitchFamily="18" charset="0"/>
              </a:rPr>
              <a:t>ПОЛУЧИЛИ ТРАНКВИЛИЗАТОРЫ   </a:t>
            </a: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И  ДИМЕДРОЛ</a:t>
            </a:r>
          </a:p>
          <a:p>
            <a:pPr algn="ctr">
              <a:tabLst>
                <a:tab pos="1381125" algn="l"/>
              </a:tabLst>
            </a:pPr>
            <a:endParaRPr lang="ru-RU" b="1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tabLst>
                <a:tab pos="1381125" algn="l"/>
              </a:tabLst>
            </a:pPr>
            <a:r>
              <a:rPr lang="ru-RU" b="1" dirty="0" smtClean="0">
                <a:solidFill>
                  <a:srgbClr val="009900"/>
                </a:solidFill>
                <a:latin typeface="Times New Roman" pitchFamily="18" charset="0"/>
              </a:rPr>
              <a:t>ОНИ  ПОРАЖАЮТ ГОЛОВНОЙ МОЗГ,  НАРУШАЮТ ПАМЯТЬ, СООБРАЗИТЕЛЬНОСТЬ,  ПРИВОДЯТ  К  ДЕГРАДАЦИИ  ЛИЧНОСТИ.</a:t>
            </a:r>
          </a:p>
          <a:p>
            <a:pPr algn="ctr">
              <a:buNone/>
              <a:tabLst>
                <a:tab pos="1381125" algn="l"/>
              </a:tabLst>
            </a:pPr>
            <a:endParaRPr lang="ru-RU" b="1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6" descr="toksikomaniya-podrostkov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78618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Безымянны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7750" y="2524919"/>
            <a:ext cx="2857500" cy="2438400"/>
          </a:xfrm>
          <a:prstGeom prst="rect">
            <a:avLst/>
          </a:prstGeom>
          <a:noFill/>
        </p:spPr>
      </p:pic>
      <p:pic>
        <p:nvPicPr>
          <p:cNvPr id="6" name="Picture 11" descr="Безымянн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38750" y="2524919"/>
            <a:ext cx="2857500" cy="2438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1" descr="Безымян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04767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FF"/>
                </a:solidFill>
                <a:latin typeface="Times New Roman" pitchFamily="18" charset="0"/>
              </a:rPr>
              <a:t>ТОКСИКОМАНИЧЕСКИЕ </a:t>
            </a:r>
          </a:p>
          <a:p>
            <a:pPr algn="ctr"/>
            <a:r>
              <a:rPr lang="ru-RU" b="1" dirty="0" smtClean="0">
                <a:solidFill>
                  <a:srgbClr val="DA5800"/>
                </a:solidFill>
                <a:latin typeface="Times New Roman" pitchFamily="18" charset="0"/>
              </a:rPr>
              <a:t>НИКОТИН</a:t>
            </a:r>
          </a:p>
          <a:p>
            <a:pPr algn="ctr"/>
            <a:r>
              <a:rPr lang="ru-RU" b="1" dirty="0" smtClean="0">
                <a:solidFill>
                  <a:srgbClr val="DA5800"/>
                </a:solidFill>
                <a:latin typeface="Times New Roman" pitchFamily="18" charset="0"/>
              </a:rPr>
              <a:t>АЛКОГОЛЬ </a:t>
            </a:r>
          </a:p>
          <a:p>
            <a:pPr algn="ctr"/>
            <a:r>
              <a:rPr lang="ru-RU" b="1" dirty="0" smtClean="0">
                <a:solidFill>
                  <a:srgbClr val="DA5800"/>
                </a:solidFill>
                <a:latin typeface="Times New Roman" pitchFamily="18" charset="0"/>
              </a:rPr>
              <a:t>СНОТВОРНОЕ</a:t>
            </a:r>
          </a:p>
          <a:p>
            <a:pPr algn="ctr"/>
            <a:r>
              <a:rPr lang="ru-RU" b="1" dirty="0" smtClean="0">
                <a:solidFill>
                  <a:srgbClr val="DA5800"/>
                </a:solidFill>
                <a:latin typeface="Times New Roman" pitchFamily="18" charset="0"/>
              </a:rPr>
              <a:t>РАСТВОРИТЕЛИ</a:t>
            </a:r>
          </a:p>
          <a:p>
            <a:pPr algn="ctr"/>
            <a:r>
              <a:rPr lang="ru-RU" b="1" dirty="0" smtClean="0">
                <a:solidFill>
                  <a:srgbClr val="DA5800"/>
                </a:solidFill>
                <a:latin typeface="Times New Roman" pitchFamily="18" charset="0"/>
              </a:rPr>
              <a:t>КЛЕЙ   </a:t>
            </a:r>
          </a:p>
          <a:p>
            <a:pPr algn="ctr"/>
            <a:r>
              <a:rPr lang="ru-RU" b="1" dirty="0" smtClean="0">
                <a:solidFill>
                  <a:srgbClr val="DA5800"/>
                </a:solidFill>
                <a:latin typeface="Times New Roman" pitchFamily="18" charset="0"/>
              </a:rPr>
              <a:t>БЕНЗИН</a:t>
            </a:r>
            <a:endParaRPr lang="ru-RU" b="1" dirty="0">
              <a:solidFill>
                <a:srgbClr val="DA5800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1209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DA58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204059951_nari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7869" y="1481138"/>
            <a:ext cx="6168262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290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</a:rPr>
              <a:t> ВСЕГДА ОТРАВЛЯЮЩЕ ДЕЙСТВУЮТ НА РАБОТУ МОЗГА И ЦЕНТРАЛЬНУЮ НЕРВНУЮ СИСТЕМУ  (МОЖЕТ БЫТЬ ОСТАНОВКА ДЫХАНИЯ ИЛИ НАРУШЕНИЕ ДЕЯТЕЛЬНОСТИ СЕРДЦА).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714752"/>
            <a:ext cx="7772400" cy="26432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</a:rPr>
              <a:t>СО ВРЕМЕНЕМ ПРИНИМАЮТ БОЛЬШУЮ ДОЗУ ВЕЩЕСТВА, ДЛЯ ПОЛУЧЕНИЯ ТЕХ ЖЕ САМЫХ ОЩУЩЕНИЙ, ЧТО БЫЛИ ПЕРВОНАЧАЛЬНО.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42852"/>
            <a:ext cx="7772400" cy="307183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ОНИ ПРОИЗВОДЯТ ВРЕМЕННЫЙ ЭФФЕКТ. 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ПЕРИОД  ХОРОШЕГО НАСТРОЕНИЯ 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ОБЯЗАТЕЛЬНО СМЕНЯЕТСЯ ДЕПРЕССИЕЙ, 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УСТАЛОСТЬЮ.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370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Токсикомания- один из видов наркомании.</vt:lpstr>
      <vt:lpstr>Слайд 2</vt:lpstr>
      <vt:lpstr>Слайд 3</vt:lpstr>
      <vt:lpstr>Слайд 4</vt:lpstr>
      <vt:lpstr>Слайд 5</vt:lpstr>
      <vt:lpstr>Слайд 6</vt:lpstr>
      <vt:lpstr>Слайд 7</vt:lpstr>
      <vt:lpstr>  </vt:lpstr>
      <vt:lpstr>СО ВРЕМЕНЕМ ПРИНИМАЮТ БОЛЬШУЮ ДОЗУ ВЕЩЕСТВА, ДЛЯ ПОЛУЧЕНИЯ ТЕХ ЖЕ САМЫХ ОЩУЩЕНИЙ, ЧТО БЫЛИ ПЕРВОНАЧАЛЬНО.</vt:lpstr>
      <vt:lpstr>ТРАТА ДЕНЕГ НА НАРКОТИЧЕСКИЕ ВЕЩЕСТВА МОЖЕТ НАНЕСТИ СЕРЬЕЗНЫЙ УЩЕРБ СЕМЕЙНОМУ БЮДЖЕТУ. </vt:lpstr>
      <vt:lpstr> Финал, скрывающийся за пеленою «кайфа». 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xxx</cp:lastModifiedBy>
  <cp:revision>51</cp:revision>
  <dcterms:created xsi:type="dcterms:W3CDTF">2011-11-19T16:45:48Z</dcterms:created>
  <dcterms:modified xsi:type="dcterms:W3CDTF">2011-12-30T13:54:23Z</dcterms:modified>
</cp:coreProperties>
</file>