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2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3812" autoAdjust="0"/>
  </p:normalViewPr>
  <p:slideViewPr>
    <p:cSldViewPr>
      <p:cViewPr varScale="1">
        <p:scale>
          <a:sx n="89" d="100"/>
          <a:sy n="89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8C07-B269-4242-97AC-E3DC800991EA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DB8EC-454B-4D3E-A1A0-221BABA3B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F3312-82D1-4597-8C55-4FBC42B1C2EA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4A192-1F10-4562-BFC6-B21D2CCE2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2E8F9-D1C6-4938-BD4C-FFDE6F4ED337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F1596-1281-4761-853D-39DD2E337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712FC-2378-46F5-82C9-6595536D36D4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B37C-DF8F-46FE-9CC3-6F1BA28BA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3EA7-37C2-40F2-9A1F-C01CAB9F2C88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77D40-479F-4D5E-8CB5-22E4E1FE4C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D6BBA-B833-4FF1-8F5A-0A081264E90C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7BE71-272E-4830-B131-767BEAF6C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AF101-8CE0-4D8A-A88D-28A4E51F1CCB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008B-AF26-46F1-8C4F-F7F8D3E795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F64F8-38E0-42B2-B34E-BEA58C3D8AE2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AE3F-9326-4597-A09E-DBA9AFED6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52024-F559-499B-A175-CB70889C4DE2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F076-358E-4570-BCCA-EBDCC1DBB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FE1B5-4977-40E0-8932-8BB679DC900D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849D-8715-47D1-8FD3-25D646E63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4D10D-E14F-409F-A34C-768C60CF31F5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4A4D-8855-469A-B66F-6C0D15AA67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D0FC84-F911-4609-9380-A576952D1540}" type="datetimeFigureOut">
              <a:rPr lang="ru-RU"/>
              <a:pPr>
                <a:defRPr/>
              </a:pPr>
              <a:t>21.11.2011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5C9B0-2F34-4189-A689-6A382256A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500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FF0000"/>
                </a:solidFill>
                <a:latin typeface="+mn-lt"/>
              </a:rPr>
              <a:t>Путешествие в страну Осени.</a:t>
            </a:r>
            <a:br>
              <a:rPr lang="ru-RU" b="1" i="1" dirty="0" smtClean="0">
                <a:solidFill>
                  <a:srgbClr val="FF0000"/>
                </a:solidFill>
                <a:latin typeface="+mn-lt"/>
              </a:rPr>
            </a:br>
            <a:endParaRPr lang="ru-RU" sz="31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314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2" descr="C:\Documents and Settings\User\Рабочий стол\Новая папка (2)\SDC135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00188"/>
            <a:ext cx="4497388" cy="4786312"/>
          </a:xfrm>
        </p:spPr>
      </p:pic>
      <p:sp>
        <p:nvSpPr>
          <p:cNvPr id="13316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7" name="Picture 3" descr="C:\Documents and Settings\User\Рабочий стол\Новая папка (2)\Фото01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500188"/>
            <a:ext cx="4500562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User\Рабочий стол\Новая папка (2)\Фото02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285750"/>
            <a:ext cx="7072312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User\Рабочий стол\Новая папка (2)\Фото0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736012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User\Рабочий стол\Новая папка (2)\Фото0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-328613"/>
            <a:ext cx="8143875" cy="704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User\Рабочий стол\Новая папка (2)\Фото02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786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User\Рабочий стол\Новая папка (2)\Фото02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885825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User\Рабочий стол\Новая папка (2)\Фото02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0"/>
            <a:ext cx="885825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User\Рабочий стол\Новая папка (2)\Фото02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"/>
            <a:ext cx="9144000" cy="76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625" y="106363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rgbClr val="00B050"/>
                </a:solidFill>
                <a:latin typeface="Calibri" pitchFamily="34" charset="0"/>
              </a:rPr>
              <a:t>Названия осенних месяцев.</a:t>
            </a:r>
          </a:p>
          <a:p>
            <a:endParaRPr lang="ru-RU" sz="400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Сентябрь</a:t>
            </a:r>
            <a:r>
              <a:rPr lang="ru-RU" sz="4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 – хмурень, ревун , зоревник.</a:t>
            </a:r>
            <a:endParaRPr lang="ru-RU" sz="4000"/>
          </a:p>
          <a:p>
            <a:pPr eaLnBrk="0" hangingPunct="0"/>
            <a:endParaRPr lang="ru-RU" sz="4000" b="1" i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4000" b="1" i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Октябрь </a:t>
            </a:r>
            <a:r>
              <a:rPr lang="ru-RU" sz="4000" b="1" i="1">
                <a:latin typeface="Calibri" pitchFamily="34" charset="0"/>
                <a:cs typeface="Calibri" pitchFamily="34" charset="0"/>
              </a:rPr>
              <a:t>-  позимник, листопад, грязник, свадебник.</a:t>
            </a:r>
            <a:endParaRPr lang="ru-RU" sz="4000"/>
          </a:p>
          <a:p>
            <a:pPr eaLnBrk="0" hangingPunct="0"/>
            <a:endParaRPr lang="ru-RU" sz="4000" b="1" i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4000" b="1" i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Ноябрь </a:t>
            </a:r>
            <a:r>
              <a:rPr lang="ru-RU" sz="4000" b="1" i="1">
                <a:latin typeface="Calibri" pitchFamily="34" charset="0"/>
                <a:cs typeface="Calibri" pitchFamily="34" charset="0"/>
              </a:rPr>
              <a:t>– листогной, листопад, грудень.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625" y="106363"/>
            <a:ext cx="800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rgbClr val="00B050"/>
                </a:solidFill>
                <a:latin typeface="Calibri" pitchFamily="34" charset="0"/>
              </a:rPr>
              <a:t>Названия осенних месяцев.</a:t>
            </a:r>
          </a:p>
          <a:p>
            <a:endParaRPr lang="ru-RU" sz="400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Сентябрь</a:t>
            </a:r>
            <a:r>
              <a:rPr lang="ru-RU" sz="4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 – хмурень, ревун , зоревник.</a:t>
            </a:r>
            <a:endParaRPr lang="ru-RU" sz="4000"/>
          </a:p>
          <a:p>
            <a:pPr eaLnBrk="0" hangingPunct="0"/>
            <a:endParaRPr lang="ru-RU" sz="4000" b="1" i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4000" b="1" i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Октябрь </a:t>
            </a:r>
            <a:r>
              <a:rPr lang="ru-RU" sz="4000" b="1" i="1">
                <a:latin typeface="Calibri" pitchFamily="34" charset="0"/>
                <a:cs typeface="Calibri" pitchFamily="34" charset="0"/>
              </a:rPr>
              <a:t>-  позимник, листопад, грязник, свадебник.</a:t>
            </a:r>
            <a:endParaRPr lang="ru-RU" sz="4000"/>
          </a:p>
          <a:p>
            <a:pPr eaLnBrk="0" hangingPunct="0"/>
            <a:endParaRPr lang="ru-RU" sz="4000" b="1" i="1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ru-RU" sz="4000" b="1" i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Ноябрь </a:t>
            </a:r>
            <a:r>
              <a:rPr lang="ru-RU" sz="4000" b="1" i="1">
                <a:latin typeface="Calibri" pitchFamily="34" charset="0"/>
                <a:cs typeface="Calibri" pitchFamily="34" charset="0"/>
              </a:rPr>
              <a:t>– листогной, листопад, грудень.</a:t>
            </a:r>
            <a:endParaRPr lang="ru-RU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3"/>
          <p:cNvSpPr>
            <a:spLocks noChangeArrowheads="1"/>
          </p:cNvSpPr>
          <p:nvPr/>
        </p:nvSpPr>
        <p:spPr bwMode="auto">
          <a:xfrm>
            <a:off x="785813" y="357188"/>
            <a:ext cx="7715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Пословицы об осени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AutoNum type="arabicPlain"/>
            </a:pPr>
            <a:r>
              <a:rPr lang="ru-RU" sz="36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Весна красна цветами, а осень снопами, пл…………</a:t>
            </a:r>
          </a:p>
          <a:p>
            <a:pPr eaLnBrk="0" hangingPunct="0">
              <a:buFontTx/>
              <a:buAutoNum type="arabicPlain"/>
            </a:pPr>
            <a:endParaRPr lang="ru-RU" sz="3600"/>
          </a:p>
          <a:p>
            <a:pPr eaLnBrk="0" hangingPunct="0"/>
            <a:r>
              <a:rPr lang="ru-RU" sz="3600" b="1" i="1">
                <a:latin typeface="Calibri" pitchFamily="34" charset="0"/>
                <a:cs typeface="Calibri" pitchFamily="34" charset="0"/>
              </a:rPr>
              <a:t>2    Весна красна, да голодна, осень дождлива , да  сы….</a:t>
            </a:r>
            <a:endParaRPr lang="ru-RU" sz="3600"/>
          </a:p>
          <a:p>
            <a:pPr eaLnBrk="0" hangingPunct="0">
              <a:buFontTx/>
              <a:buAutoNum type="arabicPlain" startAt="3"/>
            </a:pPr>
            <a:r>
              <a:rPr lang="ru-RU" sz="3600" b="1" i="1">
                <a:latin typeface="Calibri" pitchFamily="34" charset="0"/>
                <a:cs typeface="Calibri" pitchFamily="34" charset="0"/>
              </a:rPr>
              <a:t>Весной дождь парит, осенью мо…….</a:t>
            </a:r>
          </a:p>
          <a:p>
            <a:pPr eaLnBrk="0" hangingPunct="0">
              <a:buFontTx/>
              <a:buAutoNum type="arabicPlain" startAt="3"/>
            </a:pPr>
            <a:endParaRPr lang="ru-RU" sz="3600"/>
          </a:p>
          <a:p>
            <a:pPr eaLnBrk="0" hangingPunct="0"/>
            <a:r>
              <a:rPr lang="ru-RU" sz="3600" b="1" i="1">
                <a:latin typeface="Calibri" pitchFamily="34" charset="0"/>
                <a:cs typeface="Calibri" pitchFamily="34" charset="0"/>
              </a:rPr>
              <a:t>4    Весенний дождь из тучки,  осенний из  яс…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User\Рабочий стол\Новая папка (2)\Фото0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14313" y="-36513"/>
            <a:ext cx="8715375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Сентябрь пахнет яблоками, октябрь – капустой.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Октябрьский гром к зиме бесснежной.</a:t>
            </a:r>
          </a:p>
          <a:p>
            <a:pPr eaLnBrk="0" hangingPunct="0"/>
            <a:endParaRPr lang="ru-RU" sz="320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Осенний иней к сухой и солнечной погоде.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 какого числа  в октябре пойдёт дождь, с того числа весна откроется в апреле.</a:t>
            </a:r>
          </a:p>
          <a:p>
            <a:pPr eaLnBrk="0" hangingPunct="0"/>
            <a:endParaRPr lang="ru-RU" sz="320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октябре луна в кругу - лето сухое будет.</a:t>
            </a:r>
          </a:p>
          <a:p>
            <a:pPr eaLnBrk="0" hangingPunct="0"/>
            <a:endParaRPr lang="ru-RU" sz="3200" b="1" i="1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Коли лист с дуба и берёзы упал чисто – лёгкий год, не чисто – к строгой, суровой зиме.</a:t>
            </a:r>
            <a:r>
              <a:rPr lang="ru-RU" sz="320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85750" y="-153988"/>
            <a:ext cx="8572500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Октябрь.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октябре ни на колёсах, ни на санях.</a:t>
            </a:r>
          </a:p>
          <a:p>
            <a:pPr eaLnBrk="0" hangingPunct="0"/>
            <a:endParaRPr lang="ru-RU" sz="360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осеннее ненастье  семь погод на дворе: сеет, веет, крутит, мутит, ревёт, сверху льёт и снизу метёт.</a:t>
            </a:r>
          </a:p>
          <a:p>
            <a:pPr eaLnBrk="0" hangingPunct="0"/>
            <a:endParaRPr lang="ru-RU" sz="3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Плачет октябрь холодными слезами.</a:t>
            </a:r>
            <a:endParaRPr lang="ru-RU" sz="360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Октябрь – месяц близкой пороши.</a:t>
            </a:r>
          </a:p>
          <a:p>
            <a:pPr eaLnBrk="0" hangingPunct="0"/>
            <a:endParaRPr lang="ru-RU" sz="3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октябре на одном часу и дождь и снег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313" y="500063"/>
            <a:ext cx="8715375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Ноябрь.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Ноябрь – ворота зимы.</a:t>
            </a:r>
            <a:endParaRPr lang="ru-RU" sz="320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Ноябрь – сентябрёв  внук,   октябрёв  сын,  зиме – родной батюшка.</a:t>
            </a:r>
          </a:p>
          <a:p>
            <a:pPr eaLnBrk="0" hangingPunct="0"/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 ноябре зима с осенью борются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Ноябрьские ночи  до снега  темны.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ноябре снега  надует,  хлеба прибудет.</a:t>
            </a:r>
          </a:p>
          <a:p>
            <a:pPr eaLnBrk="0" hangingPunct="0"/>
            <a:endParaRPr lang="ru-RU" sz="320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снег ляжет на сырую землю и не растает, то весной рано и дружно зацветут подснежники.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14313" y="287338"/>
            <a:ext cx="87153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выпадет снег на мёрзлую землю, тогда, наверное, можно ожидать в будущем году хорошего урожая хлеба.</a:t>
            </a:r>
          </a:p>
          <a:p>
            <a:endParaRPr lang="ru-RU" sz="360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 старину ноябрь назывался  груднем,  или грудный  - от груд замёрзшей земли.</a:t>
            </a:r>
          </a:p>
          <a:p>
            <a:pPr eaLnBrk="0" hangingPunct="0"/>
            <a:endParaRPr lang="ru-RU" sz="3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i="1">
                <a:solidFill>
                  <a:srgbClr val="0D0D0D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Коли лёд на реке становится грудами , то хлеб будет грудами.</a:t>
            </a:r>
            <a:endParaRPr lang="ru-RU" sz="360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1285875" y="785813"/>
            <a:ext cx="69294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презентация  к классному часу   «Осенний в</a:t>
            </a:r>
            <a:r>
              <a:rPr lang="ru-RU" sz="4000" b="1" i="1">
                <a:solidFill>
                  <a:srgbClr val="FF0000"/>
                </a:solidFill>
              </a:rPr>
              <a:t>и</a:t>
            </a:r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негрет»</a:t>
            </a:r>
          </a:p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r>
              <a:rPr lang="ru-RU" sz="4000" b="1" i="1">
                <a:solidFill>
                  <a:srgbClr val="FF0000"/>
                </a:solidFill>
                <a:latin typeface="Calibri" pitchFamily="34" charset="0"/>
              </a:rPr>
              <a:t>кл. рук. Питкевич Л.П .</a:t>
            </a:r>
            <a:endParaRPr lang="ru-RU" sz="4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Documents and Settings\User\Рабочий стол\Новая папка (2)\Фото0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79009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Documents and Settings\User\Рабочий стол\Новая папка (2)\Фото0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466725"/>
            <a:ext cx="7900987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Documents and Settings\User\Рабочий стол\Новая папка (2)\Фото02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87153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User\Рабочий стол\Новая папка (2)\Фото0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"/>
            <a:ext cx="8643937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User\Рабочий стол\Новая папка (2)\Фото02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643937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Documents and Settings\User\Рабочий стол\Новая папка (2)\Фото0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86439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User\Рабочий стол\Новая папка (2)\Фото0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4313"/>
            <a:ext cx="7215188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258</Words>
  <Application>Microsoft Office PowerPoint</Application>
  <PresentationFormat>Экран (4:3)</PresentationFormat>
  <Paragraphs>57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Путешествие в страну Осени.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xxx</cp:lastModifiedBy>
  <cp:revision>10</cp:revision>
  <dcterms:created xsi:type="dcterms:W3CDTF">2011-10-25T15:38:11Z</dcterms:created>
  <dcterms:modified xsi:type="dcterms:W3CDTF">2011-11-21T15:49:48Z</dcterms:modified>
</cp:coreProperties>
</file>