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2781" autoAdjust="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140E3-77D6-49C5-B007-14D5E82805CB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AAD3F-640A-4F86-851B-E395511B9F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08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92696"/>
            <a:ext cx="9433048" cy="486916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«Богатырские  </a:t>
            </a:r>
            <a:r>
              <a:rPr lang="ru-RU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потешки</a:t>
            </a:r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»</a:t>
            </a:r>
            <a:b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учащихся начальных классов.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Провели: Титова Г.С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Похожалова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З.В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 flipV="1">
            <a:off x="10476655" y="6309320"/>
            <a:ext cx="45719" cy="72008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20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937104" cy="283134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rgbClr val="0070C0"/>
                </a:solidFill>
              </a:rPr>
              <a:t>1.Конкурс «Строевая подготовка».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2"/>
            <a:ext cx="4631266" cy="34734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639" y="3789040"/>
            <a:ext cx="4572000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640" y="836711"/>
            <a:ext cx="4572000" cy="2952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76" y="3789040"/>
            <a:ext cx="4581416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2. Конкурс «Врач»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72716"/>
            <a:ext cx="4918424" cy="40684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1099" y="2780928"/>
            <a:ext cx="4885597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39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3. Конкурс «Поэт»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0688"/>
            <a:ext cx="4499992" cy="378904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618" y="3573016"/>
            <a:ext cx="4633382" cy="328498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73016"/>
            <a:ext cx="4499992" cy="3284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620688"/>
            <a:ext cx="464400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1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0070C0"/>
                </a:solidFill>
              </a:rPr>
              <a:t>     А весёлые девчушки             спели для солдат частушки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628800"/>
            <a:ext cx="6552728" cy="4914547"/>
          </a:xfrm>
        </p:spPr>
      </p:pic>
    </p:spTree>
    <p:extLst>
      <p:ext uri="{BB962C8B-B14F-4D97-AF65-F5344CB8AC3E}">
        <p14:creationId xmlns:p14="http://schemas.microsoft.com/office/powerpoint/2010/main" xmlns="" val="31406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4. Конкурс «Салют»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03" y="980728"/>
            <a:ext cx="4652410" cy="309634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7" y="3429000"/>
            <a:ext cx="4716014" cy="34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04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Подведение итогов: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</a:t>
            </a:r>
            <a:r>
              <a:rPr lang="ru-RU" sz="2800" dirty="0" smtClean="0">
                <a:solidFill>
                  <a:srgbClr val="0070C0"/>
                </a:solidFill>
              </a:rPr>
              <a:t>В конкурсе чтецов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1место- Кречетов Миша-3 </a:t>
            </a:r>
            <a:r>
              <a:rPr lang="ru-RU" sz="2800" dirty="0" err="1" smtClean="0">
                <a:solidFill>
                  <a:srgbClr val="0070C0"/>
                </a:solidFill>
              </a:rPr>
              <a:t>кл</a:t>
            </a:r>
            <a:r>
              <a:rPr lang="ru-RU" sz="2800" dirty="0" smtClean="0">
                <a:solidFill>
                  <a:srgbClr val="0070C0"/>
                </a:solidFill>
              </a:rPr>
              <a:t>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1место- </a:t>
            </a:r>
            <a:r>
              <a:rPr lang="ru-RU" sz="2800" dirty="0" err="1" smtClean="0">
                <a:solidFill>
                  <a:srgbClr val="0070C0"/>
                </a:solidFill>
              </a:rPr>
              <a:t>Семеньков</a:t>
            </a:r>
            <a:r>
              <a:rPr lang="ru-RU" sz="2800" dirty="0" smtClean="0">
                <a:solidFill>
                  <a:srgbClr val="0070C0"/>
                </a:solidFill>
              </a:rPr>
              <a:t> Максим-2 </a:t>
            </a:r>
            <a:r>
              <a:rPr lang="ru-RU" sz="2800" dirty="0" err="1" smtClean="0">
                <a:solidFill>
                  <a:srgbClr val="0070C0"/>
                </a:solidFill>
              </a:rPr>
              <a:t>кл</a:t>
            </a:r>
            <a:r>
              <a:rPr lang="ru-RU" sz="2800" dirty="0" smtClean="0">
                <a:solidFill>
                  <a:srgbClr val="0070C0"/>
                </a:solidFill>
              </a:rPr>
              <a:t>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2место- Ивашков Миша -1 </a:t>
            </a:r>
            <a:r>
              <a:rPr lang="ru-RU" sz="2800" dirty="0" err="1" smtClean="0">
                <a:solidFill>
                  <a:srgbClr val="0070C0"/>
                </a:solidFill>
              </a:rPr>
              <a:t>кл</a:t>
            </a:r>
            <a:r>
              <a:rPr lang="ru-RU" sz="2800" dirty="0" smtClean="0">
                <a:solidFill>
                  <a:srgbClr val="0070C0"/>
                </a:solidFill>
              </a:rPr>
              <a:t>,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2 место- </a:t>
            </a:r>
            <a:r>
              <a:rPr lang="ru-RU" sz="2800" dirty="0" err="1" smtClean="0">
                <a:solidFill>
                  <a:srgbClr val="0070C0"/>
                </a:solidFill>
              </a:rPr>
              <a:t>Можарецкий</a:t>
            </a:r>
            <a:r>
              <a:rPr lang="ru-RU" sz="2800" dirty="0" smtClean="0">
                <a:solidFill>
                  <a:srgbClr val="0070C0"/>
                </a:solidFill>
              </a:rPr>
              <a:t> Коля-4 </a:t>
            </a:r>
            <a:r>
              <a:rPr lang="ru-RU" sz="2800" dirty="0" err="1" smtClean="0">
                <a:solidFill>
                  <a:srgbClr val="0070C0"/>
                </a:solidFill>
              </a:rPr>
              <a:t>кл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140968"/>
            <a:ext cx="5328592" cy="3717032"/>
          </a:xfrm>
        </p:spPr>
      </p:pic>
    </p:spTree>
    <p:extLst>
      <p:ext uri="{BB962C8B-B14F-4D97-AF65-F5344CB8AC3E}">
        <p14:creationId xmlns:p14="http://schemas.microsoft.com/office/powerpoint/2010/main" xmlns="" val="26723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679" y="28280"/>
            <a:ext cx="9144000" cy="280831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 smtClean="0">
                <a:solidFill>
                  <a:srgbClr val="0070C0"/>
                </a:solidFill>
              </a:rPr>
              <a:t>1 место-команда «Курсанты»     2 место-команда-»Пехота»</a:t>
            </a:r>
            <a:br>
              <a:rPr lang="ru-RU" sz="2400" b="0" dirty="0" smtClean="0">
                <a:solidFill>
                  <a:srgbClr val="0070C0"/>
                </a:solidFill>
              </a:rPr>
            </a:br>
            <a:r>
              <a:rPr lang="ru-RU" sz="2400" b="0" dirty="0">
                <a:solidFill>
                  <a:srgbClr val="0070C0"/>
                </a:solidFill>
              </a:rPr>
              <a:t/>
            </a:r>
            <a:br>
              <a:rPr lang="ru-RU" sz="2400" b="0" dirty="0">
                <a:solidFill>
                  <a:srgbClr val="0070C0"/>
                </a:solidFill>
              </a:rPr>
            </a:br>
            <a:r>
              <a:rPr lang="ru-RU" sz="2400" b="0" dirty="0" smtClean="0">
                <a:solidFill>
                  <a:srgbClr val="0070C0"/>
                </a:solidFill>
              </a:rPr>
              <a:t/>
            </a:r>
            <a:br>
              <a:rPr lang="ru-RU" sz="2400" b="0" dirty="0" smtClean="0">
                <a:solidFill>
                  <a:srgbClr val="0070C0"/>
                </a:solidFill>
              </a:rPr>
            </a:br>
            <a:r>
              <a:rPr lang="ru-RU" sz="2400" b="0" dirty="0">
                <a:solidFill>
                  <a:srgbClr val="0070C0"/>
                </a:solidFill>
              </a:rPr>
              <a:t/>
            </a:r>
            <a:br>
              <a:rPr lang="ru-RU" sz="2400" b="0" dirty="0">
                <a:solidFill>
                  <a:srgbClr val="0070C0"/>
                </a:solidFill>
              </a:rPr>
            </a:br>
            <a:r>
              <a:rPr lang="ru-RU" sz="2400" b="0" dirty="0" smtClean="0">
                <a:solidFill>
                  <a:srgbClr val="0070C0"/>
                </a:solidFill>
              </a:rPr>
              <a:t/>
            </a:r>
            <a:br>
              <a:rPr lang="ru-RU" sz="2400" b="0" dirty="0" smtClean="0">
                <a:solidFill>
                  <a:srgbClr val="0070C0"/>
                </a:solidFill>
              </a:rPr>
            </a:br>
            <a:r>
              <a:rPr lang="ru-RU" sz="2400" b="0" dirty="0">
                <a:solidFill>
                  <a:srgbClr val="0070C0"/>
                </a:solidFill>
              </a:rPr>
              <a:t/>
            </a:r>
            <a:br>
              <a:rPr lang="ru-RU" sz="2400" b="0" dirty="0">
                <a:solidFill>
                  <a:srgbClr val="0070C0"/>
                </a:solidFill>
              </a:rPr>
            </a:br>
            <a:r>
              <a:rPr lang="ru-RU" sz="2400" b="0" dirty="0" smtClean="0">
                <a:solidFill>
                  <a:srgbClr val="0070C0"/>
                </a:solidFill>
              </a:rPr>
              <a:t/>
            </a:r>
            <a:br>
              <a:rPr lang="ru-RU" sz="2400" b="0" dirty="0" smtClean="0">
                <a:solidFill>
                  <a:srgbClr val="0070C0"/>
                </a:solidFill>
              </a:rPr>
            </a:br>
            <a:r>
              <a:rPr lang="ru-RU" sz="2400" b="0" dirty="0">
                <a:solidFill>
                  <a:srgbClr val="0070C0"/>
                </a:solidFill>
              </a:rPr>
              <a:t/>
            </a:r>
            <a:br>
              <a:rPr lang="ru-RU" sz="2400" b="0" dirty="0">
                <a:solidFill>
                  <a:srgbClr val="0070C0"/>
                </a:solidFill>
              </a:rPr>
            </a:br>
            <a:r>
              <a:rPr lang="ru-RU" sz="2400" b="0" dirty="0" smtClean="0">
                <a:solidFill>
                  <a:srgbClr val="0070C0"/>
                </a:solidFill>
              </a:rPr>
              <a:t/>
            </a:r>
            <a:br>
              <a:rPr lang="ru-RU" sz="2400" b="0" dirty="0" smtClean="0">
                <a:solidFill>
                  <a:srgbClr val="0070C0"/>
                </a:solidFill>
              </a:rPr>
            </a:br>
            <a:r>
              <a:rPr lang="ru-RU" sz="2400" b="0" dirty="0" smtClean="0">
                <a:solidFill>
                  <a:srgbClr val="0070C0"/>
                </a:solidFill>
              </a:rPr>
              <a:t>1 место-команда «Десантники»  2 место команда «Танкисты»</a:t>
            </a:r>
            <a:r>
              <a:rPr lang="ru-RU" sz="2400" b="0" dirty="0">
                <a:solidFill>
                  <a:srgbClr val="0070C0"/>
                </a:solidFill>
              </a:rPr>
              <a:t/>
            </a:r>
            <a:br>
              <a:rPr lang="ru-RU" sz="2400" b="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" y="3861048"/>
            <a:ext cx="4600345" cy="29969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605" y="476673"/>
            <a:ext cx="4572000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2658" y="3861049"/>
            <a:ext cx="4572000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5" y="476673"/>
            <a:ext cx="4572000" cy="2952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3456" y="-1894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sz="20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07788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51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     «Богатырские  потешки»  для учащихся начальных классов.     Провели: Титова Г.С Похожалова З.В</vt:lpstr>
      <vt:lpstr>1.Конкурс «Строевая подготовка». </vt:lpstr>
      <vt:lpstr>2. Конкурс «Врач»</vt:lpstr>
      <vt:lpstr>3. Конкурс «Поэт»</vt:lpstr>
      <vt:lpstr>     А весёлые девчушки             спели для солдат частушки</vt:lpstr>
      <vt:lpstr>4. Конкурс «Салют»</vt:lpstr>
      <vt:lpstr>        Подведение итогов:            В конкурсе чтецов  1место- Кречетов Миша-3 кл, 1место- Семеньков Максим-2 кл, 2место- Ивашков Миша -1 кл, 2 место- Можарецкий Коля-4 кл </vt:lpstr>
      <vt:lpstr>1 место-команда «Курсанты»     2 место-команда-»Пехота»         1 место-команда «Десантники»  2 место команда «Танкисты»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xxx</cp:lastModifiedBy>
  <cp:revision>15</cp:revision>
  <dcterms:created xsi:type="dcterms:W3CDTF">2012-01-15T08:07:42Z</dcterms:created>
  <dcterms:modified xsi:type="dcterms:W3CDTF">2012-02-26T16:13:26Z</dcterms:modified>
</cp:coreProperties>
</file>