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3" r:id="rId2"/>
    <p:sldId id="256" r:id="rId3"/>
    <p:sldId id="258" r:id="rId4"/>
    <p:sldId id="259" r:id="rId5"/>
    <p:sldId id="260" r:id="rId6"/>
    <p:sldId id="257" r:id="rId7"/>
    <p:sldId id="266" r:id="rId8"/>
    <p:sldId id="261" r:id="rId9"/>
    <p:sldId id="267" r:id="rId10"/>
    <p:sldId id="262" r:id="rId11"/>
    <p:sldId id="271" r:id="rId12"/>
    <p:sldId id="272" r:id="rId13"/>
    <p:sldId id="264" r:id="rId14"/>
    <p:sldId id="265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1857D0EC-57CD-4191-B283-B57A75C2669A}">
          <p14:sldIdLst>
            <p14:sldId id="273"/>
            <p14:sldId id="256"/>
            <p14:sldId id="258"/>
            <p14:sldId id="259"/>
            <p14:sldId id="260"/>
            <p14:sldId id="257"/>
            <p14:sldId id="266"/>
            <p14:sldId id="261"/>
            <p14:sldId id="267"/>
            <p14:sldId id="262"/>
            <p14:sldId id="271"/>
            <p14:sldId id="272"/>
            <p14:sldId id="264"/>
            <p14:sldId id="265"/>
            <p14:sldId id="268"/>
            <p14:sldId id="269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CF1BE-7CF3-4D8D-A9FC-5CA454E41DBF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B6E6C-F347-4517-913C-0E6A60973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77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B6E6C-F347-4517-913C-0E6A6097380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8234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245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22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332656"/>
            <a:ext cx="8100392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Карта Алтайского края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616624"/>
          </a:xfrm>
        </p:spPr>
      </p:pic>
    </p:spTree>
    <p:extLst>
      <p:ext uri="{BB962C8B-B14F-4D97-AF65-F5344CB8AC3E}">
        <p14:creationId xmlns:p14="http://schemas.microsoft.com/office/powerpoint/2010/main" xmlns="" val="28964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293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«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32656"/>
            <a:ext cx="8999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u="sng" dirty="0" smtClean="0">
                <a:solidFill>
                  <a:srgbClr val="7030A0"/>
                </a:solidFill>
              </a:rPr>
              <a:t>Б</a:t>
            </a:r>
            <a:r>
              <a:rPr lang="ru-RU" sz="3600" dirty="0" smtClean="0">
                <a:solidFill>
                  <a:srgbClr val="7030A0"/>
                </a:solidFill>
              </a:rPr>
              <a:t>арнаул- главный горо</a:t>
            </a:r>
            <a:r>
              <a:rPr lang="ru-RU" sz="3600" u="sng" dirty="0" smtClean="0">
                <a:solidFill>
                  <a:srgbClr val="7030A0"/>
                </a:solidFill>
              </a:rPr>
              <a:t>д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ru-RU" sz="3600" u="sng" dirty="0" smtClean="0">
                <a:solidFill>
                  <a:srgbClr val="7030A0"/>
                </a:solidFill>
              </a:rPr>
              <a:t>А</a:t>
            </a:r>
            <a:r>
              <a:rPr lang="ru-RU" sz="3600" dirty="0" smtClean="0">
                <a:solidFill>
                  <a:srgbClr val="7030A0"/>
                </a:solidFill>
              </a:rPr>
              <a:t>лтайского края</a:t>
            </a:r>
            <a:r>
              <a:rPr lang="ru-RU" sz="3600" u="sng" dirty="0" smtClean="0"/>
              <a:t>.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xmlns="" val="399509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Город Барнаул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986404"/>
            <a:ext cx="4248472" cy="24730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75856"/>
            <a:ext cx="4464496" cy="2483604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47626"/>
            <a:ext cx="4248472" cy="2563080"/>
          </a:xfrm>
        </p:spPr>
      </p:pic>
      <p:sp>
        <p:nvSpPr>
          <p:cNvPr id="7" name="TextBox 6"/>
          <p:cNvSpPr txBox="1"/>
          <p:nvPr/>
        </p:nvSpPr>
        <p:spPr>
          <a:xfrm>
            <a:off x="-108520" y="778294"/>
            <a:ext cx="4788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Здание администрации Алтайского края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912" y="1147626"/>
            <a:ext cx="4494584" cy="25694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92487" y="780201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Планетарий г. Барнаула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64594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Мост через реку Обь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6459460"/>
            <a:ext cx="385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Парк отдыха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4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Наша малая родина- село </a:t>
            </a:r>
            <a:r>
              <a:rPr lang="ru-RU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Тогул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32" y="1070967"/>
            <a:ext cx="4283968" cy="2555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274" y="1052737"/>
            <a:ext cx="4644008" cy="2563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92690"/>
            <a:ext cx="4283967" cy="30797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067" y="3792691"/>
            <a:ext cx="4656382" cy="306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63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6696744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Вопросы: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1.В каком селе ты живёшь?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Какая река протекает в нашем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селе?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3.Как ты считаешь, какая улица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самая красивая в нашем селе?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4.Как </a:t>
            </a:r>
            <a:r>
              <a:rPr lang="ru-RU" sz="4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ты относишься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своему  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селу?              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836696" y="6793416"/>
            <a:ext cx="379512" cy="1291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3999" cy="6957392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Домашнее задание: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 Написать названия 5 улиц нашего села.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 Написать названия 5 сёл нашего района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Написать фамилии известных людей нашего села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(спортсмены, художники, поэты,)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10908704" y="6957392"/>
            <a:ext cx="52537" cy="321216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682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Итог урока: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Я узнал(а)....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Я повторил(а)….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ru-RU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запомнил(а)….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76656" y="6597352"/>
            <a:ext cx="91480" cy="1291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10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55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32656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/>
          <a:lstStyle/>
          <a:p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6" name="Picture 2" descr="C:\Users\Admin\Desktop\the sights of the Altai Mountain_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552" y="-13363"/>
            <a:ext cx="9177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805" y="-106362"/>
            <a:ext cx="9180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86842"/>
            <a:ext cx="71287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Путешествие 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7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по </a:t>
            </a:r>
            <a:r>
              <a:rPr lang="ru-RU" sz="72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родному </a:t>
            </a:r>
            <a:r>
              <a:rPr lang="ru-RU" sz="72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краю.</a:t>
            </a:r>
            <a:endParaRPr lang="ru-RU" sz="72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1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988839" y="44624"/>
            <a:ext cx="11233248" cy="2943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Минутка чистописания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212960" y="7389440"/>
            <a:ext cx="1892896" cy="9975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52" y="1268760"/>
            <a:ext cx="9144000" cy="56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091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04664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Минутка чистописания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 flipV="1">
            <a:off x="10980711" y="724542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1312"/>
            <a:ext cx="914400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51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Минутка чистописания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10188624" y="6858000"/>
            <a:ext cx="216024" cy="57606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89640" cy="5242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814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/>
          <a:lstStyle/>
          <a:p>
            <a:r>
              <a:rPr lang="ru-RU" dirty="0" smtClean="0"/>
              <a:t>щ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620688"/>
            <a:ext cx="89289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kern="10" dirty="0" smtClean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Тема урока:</a:t>
            </a:r>
          </a:p>
          <a:p>
            <a:pPr algn="ctr"/>
            <a:r>
              <a:rPr lang="ru-RU" sz="5400" kern="10" dirty="0" smtClean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Большая </a:t>
            </a:r>
            <a:r>
              <a:rPr lang="ru-RU" sz="54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буква в названиях</a:t>
            </a:r>
          </a:p>
          <a:p>
            <a:pPr algn="ctr"/>
            <a:r>
              <a:rPr lang="ru-RU" sz="5400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городов, деревень, улиц, рек</a:t>
            </a:r>
            <a:r>
              <a:rPr lang="ru-RU" kern="10" dirty="0">
                <a:ln w="19050">
                  <a:solidFill>
                    <a:srgbClr val="3333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750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179" y="620688"/>
            <a:ext cx="9115772" cy="612068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/>
              <a:t>                  </a:t>
            </a: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Цели урока :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1) Повторить написание слов с большой буквы;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2) Учиться писать названия городов, деревень, рек, улиц.</a:t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3) Узнать о городах нашего края.</a:t>
            </a: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92680" y="6750536"/>
            <a:ext cx="163488" cy="1291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205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96944" cy="6552728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dirty="0" smtClean="0">
                <a:latin typeface="Georgia" pitchFamily="18" charset="0"/>
              </a:rPr>
              <a:t>         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Словарная работа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</a:t>
            </a: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Проверь!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5400" u="sng" dirty="0" smtClean="0">
                <a:solidFill>
                  <a:srgbClr val="00B050"/>
                </a:solidFill>
              </a:rPr>
              <a:t>Р</a:t>
            </a:r>
            <a:r>
              <a:rPr lang="ru-RU" sz="5400" dirty="0" smtClean="0">
                <a:solidFill>
                  <a:srgbClr val="00B050"/>
                </a:solidFill>
              </a:rPr>
              <a:t>од</a:t>
            </a:r>
            <a:r>
              <a:rPr lang="ru-RU" sz="5400" u="sng" dirty="0" smtClean="0">
                <a:solidFill>
                  <a:srgbClr val="00B050"/>
                </a:solidFill>
              </a:rPr>
              <a:t>и</a:t>
            </a:r>
            <a:r>
              <a:rPr lang="ru-RU" sz="5400" dirty="0" smtClean="0">
                <a:solidFill>
                  <a:srgbClr val="00B050"/>
                </a:solidFill>
              </a:rPr>
              <a:t>на, б</a:t>
            </a:r>
            <a:r>
              <a:rPr lang="ru-RU" sz="5400" u="sng" dirty="0" smtClean="0">
                <a:solidFill>
                  <a:srgbClr val="00B050"/>
                </a:solidFill>
              </a:rPr>
              <a:t>е</a:t>
            </a:r>
            <a:r>
              <a:rPr lang="ru-RU" sz="5400" dirty="0" smtClean="0">
                <a:solidFill>
                  <a:srgbClr val="00B050"/>
                </a:solidFill>
              </a:rPr>
              <a:t>рёза, м</a:t>
            </a:r>
            <a:r>
              <a:rPr lang="ru-RU" sz="5400" u="sng" dirty="0" smtClean="0">
                <a:solidFill>
                  <a:srgbClr val="00B050"/>
                </a:solidFill>
              </a:rPr>
              <a:t>о</a:t>
            </a:r>
            <a:r>
              <a:rPr lang="ru-RU" sz="5400" dirty="0" smtClean="0">
                <a:solidFill>
                  <a:srgbClr val="00B050"/>
                </a:solidFill>
              </a:rPr>
              <a:t>ро</a:t>
            </a:r>
            <a:r>
              <a:rPr lang="ru-RU" sz="5400" u="sng" dirty="0" smtClean="0">
                <a:solidFill>
                  <a:srgbClr val="00B050"/>
                </a:solidFill>
              </a:rPr>
              <a:t>з</a:t>
            </a:r>
            <a:r>
              <a:rPr lang="ru-RU" sz="5400" dirty="0" smtClean="0">
                <a:solidFill>
                  <a:srgbClr val="00B050"/>
                </a:solidFill>
              </a:rPr>
              <a:t>, </a:t>
            </a:r>
            <a:br>
              <a:rPr lang="ru-RU" sz="5400" dirty="0" smtClean="0">
                <a:solidFill>
                  <a:srgbClr val="00B050"/>
                </a:solidFill>
              </a:rPr>
            </a:br>
            <a:r>
              <a:rPr lang="ru-RU" sz="5400" dirty="0" smtClean="0">
                <a:solidFill>
                  <a:srgbClr val="00B050"/>
                </a:solidFill>
              </a:rPr>
              <a:t> гор</a:t>
            </a:r>
            <a:r>
              <a:rPr lang="ru-RU" sz="5400" u="sng" dirty="0" smtClean="0">
                <a:solidFill>
                  <a:srgbClr val="00B050"/>
                </a:solidFill>
              </a:rPr>
              <a:t>од</a:t>
            </a:r>
            <a:r>
              <a:rPr lang="ru-RU" sz="5400" dirty="0" smtClean="0">
                <a:solidFill>
                  <a:srgbClr val="00B050"/>
                </a:solidFill>
              </a:rPr>
              <a:t>, д</a:t>
            </a:r>
            <a:r>
              <a:rPr lang="ru-RU" sz="5400" u="sng" dirty="0" smtClean="0">
                <a:solidFill>
                  <a:srgbClr val="00B050"/>
                </a:solidFill>
              </a:rPr>
              <a:t>е</a:t>
            </a:r>
            <a:r>
              <a:rPr lang="ru-RU" sz="5400" dirty="0" smtClean="0">
                <a:solidFill>
                  <a:srgbClr val="00B050"/>
                </a:solidFill>
              </a:rPr>
              <a:t>ревня.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972600" y="7389440"/>
            <a:ext cx="360040" cy="36003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396211"/>
            <a:ext cx="1285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7069" y="3270572"/>
            <a:ext cx="1285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70573"/>
            <a:ext cx="1285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8241" y="2390752"/>
            <a:ext cx="128587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3999" cy="6741368"/>
          </a:xfrm>
        </p:spPr>
        <p:txBody>
          <a:bodyPr/>
          <a:lstStyle/>
          <a:p>
            <a:pPr marL="0" indent="0" algn="l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город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– крупный населённый пункт, в котором много заводов, фабрик, различных учреждений.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деревня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это небольшой населённый пункт, где люди занимаются сельским трудом.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10908703" y="7620312"/>
            <a:ext cx="412576" cy="41720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164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99</Words>
  <Application>Microsoft Office PowerPoint</Application>
  <PresentationFormat>Экран (4:3)</PresentationFormat>
  <Paragraphs>26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Слайд 1</vt:lpstr>
      <vt:lpstr>Слайд 2</vt:lpstr>
      <vt:lpstr>Минутка чистописания</vt:lpstr>
      <vt:lpstr>Минутка чистописания</vt:lpstr>
      <vt:lpstr>Минутка чистописания</vt:lpstr>
      <vt:lpstr>щ</vt:lpstr>
      <vt:lpstr>                  Цели урока : 1) Повторить написание слов с большой буквы;   2) Учиться писать названия городов, деревень, рек, улиц.  3) Узнать о городах нашего края.</vt:lpstr>
      <vt:lpstr>          Словарная работа              Проверь!     Родина, берёза, мороз,   город, деревня. </vt:lpstr>
      <vt:lpstr>город – крупный населённый пункт, в котором много заводов, фабрик, различных учреждений.  деревня – это небольшой населённый пункт, где люди занимаются сельским трудом.</vt:lpstr>
      <vt:lpstr> Карта Алтайского края</vt:lpstr>
      <vt:lpstr>«</vt:lpstr>
      <vt:lpstr>      Город Барнаул </vt:lpstr>
      <vt:lpstr>Наша малая родина- село Тогул.</vt:lpstr>
      <vt:lpstr>                Вопросы: 1.В каком селе ты живёшь? 2.Какая река протекает в нашем    селе? 3.Как ты считаешь, какая улица     самая красивая в нашем селе? 4.Как ты относишься к своему       селу?               </vt:lpstr>
      <vt:lpstr>     Домашнее задание: 1) Написать названия 5 улиц нашего села. 2) Написать названия 5 сёл нашего района 3) Написать фамилии известных людей нашего села (спортсмены, художники, поэты,)</vt:lpstr>
      <vt:lpstr>                Итог урока:          Я узнал(а)....          Я повторил(а)….          Я запомнил(а)….             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xxx</cp:lastModifiedBy>
  <cp:revision>45</cp:revision>
  <dcterms:created xsi:type="dcterms:W3CDTF">2012-01-09T10:21:32Z</dcterms:created>
  <dcterms:modified xsi:type="dcterms:W3CDTF">2012-02-26T16:15:01Z</dcterms:modified>
</cp:coreProperties>
</file>