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69" r:id="rId4"/>
    <p:sldId id="266" r:id="rId5"/>
    <p:sldId id="267" r:id="rId6"/>
    <p:sldId id="262" r:id="rId7"/>
    <p:sldId id="257" r:id="rId8"/>
    <p:sldId id="259" r:id="rId9"/>
    <p:sldId id="280" r:id="rId10"/>
    <p:sldId id="279" r:id="rId11"/>
    <p:sldId id="268" r:id="rId12"/>
    <p:sldId id="272" r:id="rId13"/>
    <p:sldId id="27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4B3F5-9727-475C-A9DB-CAAAB077AC23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24F6B-5D78-47FE-B609-1634BCE4D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240A8-0D0F-4663-9BE9-667DAC244717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8B357-B080-4446-8266-F890D46C5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FAF1F-AA1D-49C3-94DD-658A17687C3A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571DC-FBCE-4FC6-965F-D602229A1A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6034087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EB25F-FC6A-4673-8166-10A2D7059FDE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D491A-6420-4D57-8A53-4728F69D16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F4A51-872D-4991-8CE2-7D0BC467B47B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5B9AC-6569-4865-8ACD-998287B403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3D082-D544-48E0-9618-41A7F808F235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0BD62-673D-44C2-9F45-AF828074F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20016-B7E7-4A50-87C8-F3E26BEFEB80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0BC27-EBB3-4D04-A999-25E2ABD74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C0386-645E-4E5D-8651-74EAF73EEAA8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BC089-DB2E-4DD5-9CD8-A014E1C35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DABEE-1AF8-4934-97FB-FDB9E76AA39F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EECE0-BDB4-462A-968C-D31EA8C969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61AC2-D696-49DB-9DC4-92ACEE8C665E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22E67-736F-4FD7-A733-40B5A5691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6612A-55F1-4F52-AF88-52D0BCF5CF11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C1940-D7CF-4C65-A44F-34114BA5D8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ACB0-CA2F-43D0-A8CD-9D191EEA11CF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59CC6-32F0-419B-88B2-95E9B3B36F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442AEA-2C65-4B06-AE68-629EBF991601}" type="datetimeFigureOut">
              <a:rPr lang="ru-RU"/>
              <a:pPr>
                <a:defRPr/>
              </a:pPr>
              <a:t>06.09.2011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EE245D-1076-4F4C-82C8-E8BB09B19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astronaut.ru/patches/seal.htm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tronaut.ru/patches/seal.htm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Documents and Settings\1\Рабочий стол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8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9393" y="974725"/>
            <a:ext cx="8229599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Классный час</a:t>
            </a:r>
            <a:br>
              <a:rPr lang="ru-RU" dirty="0" smtClean="0"/>
            </a:br>
            <a:r>
              <a:rPr lang="ru-RU" dirty="0" smtClean="0"/>
              <a:t>«ДЕНЬ КОСМОНАВТИКИ»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13" y="5105400"/>
            <a:ext cx="6400800" cy="1752600"/>
          </a:xfrm>
        </p:spPr>
        <p:txBody>
          <a:bodyPr/>
          <a:lstStyle/>
          <a:p>
            <a:pPr eaLnBrk="1" hangingPunct="1"/>
            <a:r>
              <a:rPr lang="ru-RU" smtClean="0"/>
              <a:t>Подготовила  </a:t>
            </a:r>
            <a:r>
              <a:rPr lang="ru-RU" smtClean="0">
                <a:latin typeface="Arial" charset="0"/>
              </a:rPr>
              <a:t>Ивашкова Галина Ивановна, классный руководитель МОУ «ТООШ»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2916238" y="2060575"/>
            <a:ext cx="2987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( 50 –ЛЕТИЮ ПОСВЯЩАЕТСЯ…)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 rot="-1234749">
            <a:off x="179388" y="620713"/>
            <a:ext cx="1722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/>
              <a:t>1961г.-2011г.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5" descr="54c3cef18162aee1d699d547c8d_pre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050"/>
            <a:ext cx="9144000" cy="562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 Box 6"/>
          <p:cNvSpPr txBox="1">
            <a:spLocks noChangeArrowheads="1"/>
          </p:cNvSpPr>
          <p:nvPr/>
        </p:nvSpPr>
        <p:spPr bwMode="auto">
          <a:xfrm>
            <a:off x="468313" y="188913"/>
            <a:ext cx="8301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800"/>
              <a:t> </a:t>
            </a:r>
            <a:r>
              <a:rPr lang="ru-RU" sz="2400">
                <a:solidFill>
                  <a:schemeClr val="hlink"/>
                </a:solidFill>
              </a:rPr>
              <a:t>КОСМОНАВТЫ СССР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8" descr="IMG_45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5" descr="IMG_46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9050"/>
            <a:ext cx="91186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0" descr="Космические корабли / Космос фото обо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 Box 11"/>
          <p:cNvSpPr txBox="1">
            <a:spLocks noChangeArrowheads="1"/>
          </p:cNvSpPr>
          <p:nvPr/>
        </p:nvSpPr>
        <p:spPr bwMode="auto">
          <a:xfrm>
            <a:off x="5364163" y="333375"/>
            <a:ext cx="36004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И вновь в неведомые дали</a:t>
            </a:r>
          </a:p>
          <a:p>
            <a:r>
              <a:rPr lang="ru-RU" sz="1800"/>
              <a:t>Корабль космический взлетит…</a:t>
            </a:r>
          </a:p>
          <a:p>
            <a:endParaRPr lang="ru-RU" sz="1800"/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6516688" y="1341438"/>
            <a:ext cx="1030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1961-2011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Планеты солнечной системы</a:t>
            </a:r>
            <a:endParaRPr lang="ru-RU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844675"/>
            <a:ext cx="4608513" cy="3455988"/>
          </a:xfrm>
        </p:spPr>
      </p:pic>
      <p:sp>
        <p:nvSpPr>
          <p:cNvPr id="15363" name="Содержимое 7"/>
          <p:cNvSpPr>
            <a:spLocks noGrp="1"/>
          </p:cNvSpPr>
          <p:nvPr>
            <p:ph sz="half" idx="2"/>
          </p:nvPr>
        </p:nvSpPr>
        <p:spPr>
          <a:xfrm>
            <a:off x="4859338" y="1557338"/>
            <a:ext cx="4038600" cy="45259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400" smtClean="0"/>
              <a:t>Вокруг </a:t>
            </a:r>
            <a:r>
              <a:rPr lang="ru-RU" sz="2400" smtClean="0">
                <a:solidFill>
                  <a:srgbClr val="000066"/>
                </a:solidFill>
              </a:rPr>
              <a:t>Солнца </a:t>
            </a:r>
            <a:r>
              <a:rPr lang="ru-RU" sz="2400" smtClean="0"/>
              <a:t>обращаются планеты: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smtClean="0">
                <a:solidFill>
                  <a:srgbClr val="C00000"/>
                </a:solidFill>
              </a:rPr>
              <a:t>Меркурий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smtClean="0">
                <a:solidFill>
                  <a:srgbClr val="C00000"/>
                </a:solidFill>
              </a:rPr>
              <a:t>Венера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smtClean="0">
                <a:solidFill>
                  <a:srgbClr val="C00000"/>
                </a:solidFill>
              </a:rPr>
              <a:t>Земля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smtClean="0">
                <a:solidFill>
                  <a:srgbClr val="C00000"/>
                </a:solidFill>
              </a:rPr>
              <a:t>Марс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smtClean="0">
                <a:solidFill>
                  <a:srgbClr val="C00000"/>
                </a:solidFill>
              </a:rPr>
              <a:t>Юпитер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smtClean="0">
                <a:solidFill>
                  <a:srgbClr val="C00000"/>
                </a:solidFill>
              </a:rPr>
              <a:t> Сатурн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smtClean="0">
                <a:solidFill>
                  <a:srgbClr val="C00000"/>
                </a:solidFill>
              </a:rPr>
              <a:t>Уран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smtClean="0">
                <a:solidFill>
                  <a:srgbClr val="C00000"/>
                </a:solidFill>
              </a:rPr>
              <a:t>Нептун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2400" smtClean="0">
                <a:solidFill>
                  <a:srgbClr val="C00000"/>
                </a:solidFill>
              </a:rPr>
              <a:t>Плутон</a:t>
            </a:r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>
              <a:buFont typeface="Wingdings 2" pitchFamily="18" charset="2"/>
              <a:buNone/>
            </a:pPr>
            <a:endParaRPr lang="ru-RU" sz="2400" smtClean="0"/>
          </a:p>
          <a:p>
            <a:pPr eaLnBrk="1" hangingPunct="1"/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9" y="6350"/>
            <a:ext cx="8229598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Космический словарь</a:t>
            </a:r>
            <a:endParaRPr lang="ru-RU" dirty="0"/>
          </a:p>
        </p:txBody>
      </p:sp>
      <p:sp>
        <p:nvSpPr>
          <p:cNvPr id="16386" name="Text Box 20"/>
          <p:cNvSpPr txBox="1">
            <a:spLocks noChangeArrowheads="1"/>
          </p:cNvSpPr>
          <p:nvPr/>
        </p:nvSpPr>
        <p:spPr bwMode="auto">
          <a:xfrm>
            <a:off x="2463800" y="900113"/>
            <a:ext cx="232092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chemeClr val="bg1"/>
                </a:solidFill>
              </a:rPr>
              <a:t>Космодром</a:t>
            </a:r>
          </a:p>
          <a:p>
            <a:r>
              <a:rPr lang="ru-RU" sz="3200">
                <a:solidFill>
                  <a:schemeClr val="bg1"/>
                </a:solidFill>
              </a:rPr>
              <a:t>Самолёт</a:t>
            </a:r>
          </a:p>
          <a:p>
            <a:r>
              <a:rPr lang="ru-RU" sz="3200">
                <a:solidFill>
                  <a:schemeClr val="bg1"/>
                </a:solidFill>
              </a:rPr>
              <a:t>Вертолёт</a:t>
            </a:r>
          </a:p>
          <a:p>
            <a:r>
              <a:rPr lang="ru-RU" sz="3200">
                <a:solidFill>
                  <a:schemeClr val="bg1"/>
                </a:solidFill>
              </a:rPr>
              <a:t>Луноход</a:t>
            </a:r>
          </a:p>
          <a:p>
            <a:r>
              <a:rPr lang="ru-RU" sz="3200">
                <a:solidFill>
                  <a:schemeClr val="bg1"/>
                </a:solidFill>
              </a:rPr>
              <a:t>Скафандр</a:t>
            </a:r>
          </a:p>
          <a:p>
            <a:r>
              <a:rPr lang="ru-RU" sz="3200">
                <a:solidFill>
                  <a:schemeClr val="bg1"/>
                </a:solidFill>
              </a:rPr>
              <a:t>Ракета</a:t>
            </a:r>
          </a:p>
          <a:p>
            <a:r>
              <a:rPr lang="ru-RU" sz="3200">
                <a:solidFill>
                  <a:schemeClr val="bg1"/>
                </a:solidFill>
              </a:rPr>
              <a:t>Спутник</a:t>
            </a:r>
          </a:p>
          <a:p>
            <a:r>
              <a:rPr lang="ru-RU" sz="3200">
                <a:solidFill>
                  <a:schemeClr val="bg1"/>
                </a:solidFill>
              </a:rPr>
              <a:t>Парашют</a:t>
            </a:r>
          </a:p>
          <a:p>
            <a:r>
              <a:rPr lang="ru-RU" sz="3200">
                <a:solidFill>
                  <a:schemeClr val="bg1"/>
                </a:solidFill>
              </a:rPr>
              <a:t>Луноход</a:t>
            </a:r>
          </a:p>
          <a:p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Основоположник космонавтики и ракетостроения</a:t>
            </a:r>
            <a:endParaRPr lang="ru-RU" sz="3600" dirty="0"/>
          </a:p>
        </p:txBody>
      </p:sp>
      <p:sp>
        <p:nvSpPr>
          <p:cNvPr id="17410" name="Содержимое 5"/>
          <p:cNvSpPr>
            <a:spLocks noGrp="1"/>
          </p:cNvSpPr>
          <p:nvPr>
            <p:ph sz="half" idx="2"/>
          </p:nvPr>
        </p:nvSpPr>
        <p:spPr>
          <a:xfrm>
            <a:off x="4429125" y="2332038"/>
            <a:ext cx="4038600" cy="452596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4000" b="1" smtClean="0">
                <a:solidFill>
                  <a:srgbClr val="7030A0"/>
                </a:solidFill>
              </a:rPr>
              <a:t>Константин Эдуардович Циолковский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800" b="1" smtClean="0">
                <a:solidFill>
                  <a:srgbClr val="7030A0"/>
                </a:solidFill>
              </a:rPr>
              <a:t>(17.09.1857-19.09.1935)</a:t>
            </a:r>
          </a:p>
        </p:txBody>
      </p:sp>
      <p:pic>
        <p:nvPicPr>
          <p:cNvPr id="17411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3438" y="1654175"/>
            <a:ext cx="3286125" cy="44180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Конструктор ракетных систем</a:t>
            </a:r>
            <a:endParaRPr lang="ru-RU" dirty="0"/>
          </a:p>
        </p:txBody>
      </p:sp>
      <p:sp>
        <p:nvSpPr>
          <p:cNvPr id="18434" name="Содержимое 3"/>
          <p:cNvSpPr>
            <a:spLocks noGrp="1"/>
          </p:cNvSpPr>
          <p:nvPr>
            <p:ph sz="half" idx="2"/>
          </p:nvPr>
        </p:nvSpPr>
        <p:spPr>
          <a:xfrm>
            <a:off x="357188" y="2332038"/>
            <a:ext cx="4038600" cy="452596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4000" b="1" smtClean="0">
                <a:solidFill>
                  <a:srgbClr val="7030A0"/>
                </a:solidFill>
              </a:rPr>
              <a:t>Сергей Павлович Королев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800" b="1" smtClean="0">
                <a:solidFill>
                  <a:srgbClr val="7030A0"/>
                </a:solidFill>
              </a:rPr>
              <a:t>(30.12</a:t>
            </a:r>
            <a:r>
              <a:rPr lang="ru-RU" sz="2800" b="1" smtClean="0">
                <a:solidFill>
                  <a:srgbClr val="7030A0"/>
                </a:solidFill>
                <a:latin typeface="Arial" charset="0"/>
              </a:rPr>
              <a:t>.</a:t>
            </a:r>
            <a:r>
              <a:rPr lang="ru-RU" sz="2800" b="1" smtClean="0">
                <a:solidFill>
                  <a:srgbClr val="7030A0"/>
                </a:solidFill>
              </a:rPr>
              <a:t>1906-14.01.1966)</a:t>
            </a:r>
          </a:p>
        </p:txBody>
      </p:sp>
      <p:pic>
        <p:nvPicPr>
          <p:cNvPr id="18435" name="Picture 5" descr="Гагарин и Королёв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7750" y="1571625"/>
            <a:ext cx="3478213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1857364"/>
            <a:ext cx="4429156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/>
              <a:t>Собаки - космонавты</a:t>
            </a:r>
            <a:endParaRPr lang="ru-RU" sz="4800" dirty="0"/>
          </a:p>
        </p:txBody>
      </p:sp>
      <p:pic>
        <p:nvPicPr>
          <p:cNvPr id="19458" name="Picture 16" descr="с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625" y="285750"/>
            <a:ext cx="2016125" cy="4033838"/>
          </a:xfrm>
        </p:spPr>
      </p:pic>
      <p:pic>
        <p:nvPicPr>
          <p:cNvPr id="19459" name="Picture 17" descr="с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0" y="214313"/>
            <a:ext cx="1947863" cy="3852862"/>
          </a:xfrm>
        </p:spPr>
      </p:pic>
      <p:pic>
        <p:nvPicPr>
          <p:cNvPr id="19460" name="Picture 4" descr="Новый рисунок (4)"/>
          <p:cNvPicPr>
            <a:picLocks noChangeAspect="1" noChangeArrowheads="1"/>
          </p:cNvPicPr>
          <p:nvPr/>
        </p:nvPicPr>
        <p:blipFill>
          <a:blip r:embed="rId4">
            <a:lum bright="-1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4357688"/>
            <a:ext cx="5767388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900" dirty="0" smtClean="0"/>
              <a:t>Первый космонавт</a:t>
            </a:r>
            <a:br>
              <a:rPr lang="ru-RU" sz="4900" dirty="0" smtClean="0"/>
            </a:b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0482" name="Содержимое 4"/>
          <p:cNvSpPr>
            <a:spLocks noGrp="1"/>
          </p:cNvSpPr>
          <p:nvPr>
            <p:ph sz="half" idx="2"/>
          </p:nvPr>
        </p:nvSpPr>
        <p:spPr>
          <a:xfrm>
            <a:off x="4859338" y="1268413"/>
            <a:ext cx="4038600" cy="452596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4000" b="1" smtClean="0">
                <a:solidFill>
                  <a:srgbClr val="7030A0"/>
                </a:solidFill>
              </a:rPr>
              <a:t>Юрий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4000" b="1" smtClean="0">
                <a:solidFill>
                  <a:srgbClr val="7030A0"/>
                </a:solidFill>
              </a:rPr>
              <a:t>Алексеевич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4000" b="1" smtClean="0">
                <a:solidFill>
                  <a:srgbClr val="7030A0"/>
                </a:solidFill>
              </a:rPr>
              <a:t>Гагарин</a:t>
            </a:r>
            <a:r>
              <a:rPr lang="ru-RU" sz="4000" b="1" smtClean="0">
                <a:solidFill>
                  <a:srgbClr val="7030A0"/>
                </a:solidFill>
                <a:latin typeface="Arial" charset="0"/>
              </a:rPr>
              <a:t>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b="1" smtClean="0">
                <a:solidFill>
                  <a:srgbClr val="7030A0"/>
                </a:solidFill>
                <a:latin typeface="Arial" charset="0"/>
              </a:rPr>
              <a:t>(9.03.1934-27.03.1968)</a:t>
            </a:r>
          </a:p>
        </p:txBody>
      </p:sp>
      <p:pic>
        <p:nvPicPr>
          <p:cNvPr id="20483" name="Рисунок 5" descr="http://www.astronaut.ru/patches/seal_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365625"/>
            <a:ext cx="95408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i-main-pic" descr="Картинка 1 из 7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68413"/>
            <a:ext cx="4826000" cy="465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Первая женщина-космонавт</a:t>
            </a:r>
            <a:endParaRPr lang="ru-RU" dirty="0"/>
          </a:p>
        </p:txBody>
      </p:sp>
      <p:sp>
        <p:nvSpPr>
          <p:cNvPr id="21506" name="Содержимое 4"/>
          <p:cNvSpPr>
            <a:spLocks noGrp="1"/>
          </p:cNvSpPr>
          <p:nvPr>
            <p:ph sz="half" idx="2"/>
          </p:nvPr>
        </p:nvSpPr>
        <p:spPr>
          <a:xfrm>
            <a:off x="4500563" y="1844675"/>
            <a:ext cx="4429125" cy="452596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4400" b="1" smtClean="0">
                <a:solidFill>
                  <a:srgbClr val="7030A0"/>
                </a:solidFill>
              </a:rPr>
              <a:t>Валентина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4400" b="1" smtClean="0">
                <a:solidFill>
                  <a:srgbClr val="7030A0"/>
                </a:solidFill>
              </a:rPr>
              <a:t>Владимировна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4400" b="1" smtClean="0">
                <a:solidFill>
                  <a:srgbClr val="7030A0"/>
                </a:solidFill>
              </a:rPr>
              <a:t>Терешкова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smtClean="0">
                <a:solidFill>
                  <a:srgbClr val="7030A0"/>
                </a:solidFill>
              </a:rPr>
              <a:t>(6марта 1937г.)</a:t>
            </a:r>
          </a:p>
          <a:p>
            <a:pPr eaLnBrk="1" hangingPunct="1"/>
            <a:endParaRPr lang="ru-RU" sz="3200" smtClean="0"/>
          </a:p>
        </p:txBody>
      </p:sp>
      <p:pic>
        <p:nvPicPr>
          <p:cNvPr id="21507" name="Picture 2" descr="C:\Documents and Settings\1\Рабочий стол\tereshko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143000"/>
            <a:ext cx="3643312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Рисунок 8" descr="http://www.astronaut.ru/patches/seal_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5429250"/>
            <a:ext cx="954087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128" name="Group 216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6034087"/>
        </p:xfrm>
        <a:graphic>
          <a:graphicData uri="http://schemas.openxmlformats.org/drawingml/2006/table">
            <a:tbl>
              <a:tblPr/>
              <a:tblGrid>
                <a:gridCol w="730250"/>
                <a:gridCol w="5905500"/>
                <a:gridCol w="1593850"/>
              </a:tblGrid>
              <a:tr h="549275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Гагарин Юрий Алексеевич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Восток-1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Титов Герман Степанович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Восток-2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Николаев Андриян Григорьевич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Восток-3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Попович Павел Романович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Восток-4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Быковский Валерий Фёдорович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Восток-5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Терешкова Валентина Владимировна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Восток-6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Комаров Владимир Михайлович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Восход-1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Феоктистов Константин Михайлович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Восход-1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Егоров Борис Борисович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Восход-1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Беляев Павел Иванович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Восход-2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Леонов АлексевйАрхипович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6525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9F9F9"/>
                        </a:buClr>
                        <a:buSzPct val="6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</a:rPr>
                        <a:t>Восход-2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388</TotalTime>
  <Words>158</Words>
  <Application>Microsoft Office PowerPoint</Application>
  <PresentationFormat>Экран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Классный час «ДЕНЬ КОСМОНАВТИКИ»  </vt:lpstr>
      <vt:lpstr>Планеты солнечной системы</vt:lpstr>
      <vt:lpstr>Космический словарь</vt:lpstr>
      <vt:lpstr>Основоположник космонавтики и ракетостроения</vt:lpstr>
      <vt:lpstr>Конструктор ракетных систем</vt:lpstr>
      <vt:lpstr>Собаки - космонавты</vt:lpstr>
      <vt:lpstr>Первый космонавт .</vt:lpstr>
      <vt:lpstr>Первая женщина-космонавт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Shcool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zzz</cp:lastModifiedBy>
  <cp:revision>27</cp:revision>
  <dcterms:created xsi:type="dcterms:W3CDTF">2011-01-29T11:27:42Z</dcterms:created>
  <dcterms:modified xsi:type="dcterms:W3CDTF">2011-09-06T17:12:32Z</dcterms:modified>
</cp:coreProperties>
</file>