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82" r:id="rId3"/>
    <p:sldId id="257" r:id="rId4"/>
    <p:sldId id="279" r:id="rId5"/>
    <p:sldId id="278" r:id="rId6"/>
    <p:sldId id="258" r:id="rId7"/>
    <p:sldId id="274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73" r:id="rId16"/>
    <p:sldId id="267" r:id="rId17"/>
    <p:sldId id="272" r:id="rId18"/>
    <p:sldId id="270" r:id="rId19"/>
    <p:sldId id="271" r:id="rId20"/>
    <p:sldId id="281" r:id="rId21"/>
    <p:sldId id="285" r:id="rId22"/>
    <p:sldId id="275" r:id="rId23"/>
    <p:sldId id="284" r:id="rId24"/>
    <p:sldId id="28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F8D64-8637-4C4D-9BB0-9C8376BB846E}" type="datetimeFigureOut">
              <a:rPr lang="ru-RU"/>
              <a:pPr>
                <a:defRPr/>
              </a:pPr>
              <a:t>21.11.2011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DF3A9-1B03-4748-8E13-FA95B2B2EC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BE10-34AD-43D7-99DA-A9C3DEE24BFC}" type="datetimeFigureOut">
              <a:rPr lang="ru-RU"/>
              <a:pPr>
                <a:defRPr/>
              </a:pPr>
              <a:t>21.11.2011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EE392-02C2-4C26-8D4A-47E0262E6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6AC4-5925-4060-83D6-F055D8B2A76E}" type="datetimeFigureOut">
              <a:rPr lang="ru-RU"/>
              <a:pPr>
                <a:defRPr/>
              </a:pPr>
              <a:t>21.11.2011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C61B7-622A-4BB6-958E-5A7623A1D7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211D9-5131-4CD8-B89A-AEA4AC512CEB}" type="datetimeFigureOut">
              <a:rPr lang="ru-RU"/>
              <a:pPr>
                <a:defRPr/>
              </a:pPr>
              <a:t>21.11.2011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422CF-A949-48B6-BA71-5789E8E306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9732-EBDE-4C37-BD45-29743D6F5FBB}" type="datetimeFigureOut">
              <a:rPr lang="ru-RU"/>
              <a:pPr>
                <a:defRPr/>
              </a:pPr>
              <a:t>21.11.2011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5FC1-6C58-4968-BEA1-32F5D24369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BBBA0-BE86-4E72-B787-CB64FFD31BF5}" type="datetimeFigureOut">
              <a:rPr lang="ru-RU"/>
              <a:pPr>
                <a:defRPr/>
              </a:pPr>
              <a:t>21.11.2011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38CC-1B21-44B1-85B5-0655267813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109EA-825D-4E73-9F46-E53B1CFF04A9}" type="datetimeFigureOut">
              <a:rPr lang="ru-RU"/>
              <a:pPr>
                <a:defRPr/>
              </a:pPr>
              <a:t>21.11.2011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FDB5C-EF65-4A43-AAB1-B04DA929F5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E9D58-A363-4EAD-A8AB-6540F4D27D1C}" type="datetimeFigureOut">
              <a:rPr lang="ru-RU"/>
              <a:pPr>
                <a:defRPr/>
              </a:pPr>
              <a:t>21.11.2011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BCD87-5C1C-4A90-BA48-04E84A0339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1B515-BA5B-4FBF-9766-40E1218D6940}" type="datetimeFigureOut">
              <a:rPr lang="ru-RU"/>
              <a:pPr>
                <a:defRPr/>
              </a:pPr>
              <a:t>21.11.2011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60FF1-3F0B-452E-81AA-9258E94AAF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58E38-6ADD-4474-B69F-AC08D9649F86}" type="datetimeFigureOut">
              <a:rPr lang="ru-RU"/>
              <a:pPr>
                <a:defRPr/>
              </a:pPr>
              <a:t>21.11.2011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ED2FC-86DE-4288-9113-726E3B3398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9CAE8-197B-44F7-BBDA-CA8FA9927B1F}" type="datetimeFigureOut">
              <a:rPr lang="ru-RU"/>
              <a:pPr>
                <a:defRPr/>
              </a:pPr>
              <a:t>21.11.2011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C109-DCFA-49ED-8DF2-9C96C25B66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744DD5-D6BF-4893-8338-9076E674ADC1}" type="datetimeFigureOut">
              <a:rPr lang="ru-RU"/>
              <a:pPr>
                <a:defRPr/>
              </a:pPr>
              <a:t>21.11.2011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CE9FBB-1222-440B-9EC3-83775A3BCC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ransition>
    <p:wipe dir="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714375"/>
            <a:ext cx="7321550" cy="5429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FF3300"/>
                </a:solidFill>
                <a:latin typeface="Ariston" pitchFamily="66" charset="0"/>
              </a:rPr>
              <a:t>Я </a:t>
            </a:r>
            <a:r>
              <a:rPr lang="ru-RU" sz="6600" b="1" dirty="0">
                <a:solidFill>
                  <a:srgbClr val="FF3300"/>
                </a:solidFill>
                <a:latin typeface="Ariston" pitchFamily="66" charset="0"/>
              </a:rPr>
              <a:t>хочу стать </a:t>
            </a:r>
            <a:r>
              <a:rPr lang="ru-RU" sz="6600" b="1" dirty="0" smtClean="0">
                <a:solidFill>
                  <a:srgbClr val="FF3300"/>
                </a:solidFill>
                <a:latin typeface="Ariston" pitchFamily="66" charset="0"/>
              </a:rPr>
              <a:t>президентом в  государстве  «Содружество»</a:t>
            </a:r>
            <a:r>
              <a:rPr lang="ru-RU" sz="6600" dirty="0" smtClean="0">
                <a:solidFill>
                  <a:srgbClr val="FF3300"/>
                </a:solidFill>
              </a:rPr>
              <a:t/>
            </a:r>
            <a:br>
              <a:rPr lang="ru-RU" sz="6600" dirty="0" smtClean="0">
                <a:solidFill>
                  <a:srgbClr val="FF3300"/>
                </a:solidFill>
              </a:rPr>
            </a:br>
            <a:r>
              <a:rPr lang="ru-RU" sz="6600" dirty="0" smtClean="0">
                <a:solidFill>
                  <a:srgbClr val="FF3300"/>
                </a:solidFill>
              </a:rPr>
              <a:t>                                                                                </a:t>
            </a:r>
            <a:r>
              <a:rPr lang="ru-RU" sz="2700" b="1" dirty="0" smtClean="0">
                <a:solidFill>
                  <a:srgbClr val="FF3300"/>
                </a:solidFill>
                <a:latin typeface="Ariston" pitchFamily="66" charset="0"/>
              </a:rPr>
              <a:t>Сорокина Алёна, ученица 6 класса , МОУ «Тогульская основная общеобразовательная школа»</a:t>
            </a:r>
            <a:r>
              <a:rPr lang="ru-RU" sz="6600" b="1" dirty="0" smtClean="0">
                <a:solidFill>
                  <a:srgbClr val="FF3300"/>
                </a:solidFill>
                <a:latin typeface="Ariston" pitchFamily="66" charset="0"/>
              </a:rPr>
              <a:t>.</a:t>
            </a:r>
            <a:endParaRPr lang="ru-RU" sz="6600" b="1" dirty="0">
              <a:solidFill>
                <a:srgbClr val="FF3300"/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571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Зимой люблю я  прокатиться на  коньках и с Дедушкой Морозом можно породниться.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C:\Documents and Settings\User\Рабочий стол\Алёнка\SDC128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2357438"/>
            <a:ext cx="3435350" cy="3768725"/>
          </a:xfrm>
        </p:spPr>
      </p:pic>
      <p:pic>
        <p:nvPicPr>
          <p:cNvPr id="22531" name="Picture 4" descr="D:\Пятиклашки\фОТО\img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2357438"/>
            <a:ext cx="3128963" cy="37687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2214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Летом с папой - за грибами. </a:t>
            </a:r>
            <a:br>
              <a:rPr lang="ru-RU" b="1" i="1" dirty="0" smtClean="0"/>
            </a:br>
            <a:r>
              <a:rPr lang="ru-RU" b="1" i="1" dirty="0" smtClean="0"/>
              <a:t>  </a:t>
            </a:r>
            <a:r>
              <a:rPr lang="ru-RU" b="1" i="1" dirty="0" smtClean="0">
                <a:solidFill>
                  <a:srgbClr val="FF0000"/>
                </a:solidFill>
              </a:rPr>
              <a:t>Вот такие чудеса!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 В руках  гриб – великан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а  рядом - пёс </a:t>
            </a:r>
            <a:r>
              <a:rPr lang="ru-RU" b="1" i="1" dirty="0" err="1" smtClean="0"/>
              <a:t>Палкан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4" name="Picture 2" descr="C:\Documents and Settings\User\Рабочий стол\Алёнка\SDC108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8975" y="2428875"/>
            <a:ext cx="3575050" cy="3714750"/>
          </a:xfrm>
        </p:spPr>
      </p:pic>
      <p:pic>
        <p:nvPicPr>
          <p:cNvPr id="23555" name="Picture 3" descr="C:\Documents and Settings\User\Рабочий стол\Алёнка\SDC124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0" y="2357438"/>
            <a:ext cx="2809875" cy="37147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30718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Без творчества жизнь себе не представляю. Творим, выдумываем , пробуем…</a:t>
            </a:r>
            <a:br>
              <a:rPr lang="ru-RU" b="1" i="1" dirty="0" smtClean="0"/>
            </a:br>
            <a:r>
              <a:rPr lang="ru-RU" b="1" i="1" dirty="0" smtClean="0"/>
              <a:t>на кружке «Память», посещаю  музей, кружки в Доме творчества. </a:t>
            </a:r>
            <a:endParaRPr lang="ru-RU" b="1" i="1" dirty="0"/>
          </a:p>
        </p:txBody>
      </p:sp>
      <p:pic>
        <p:nvPicPr>
          <p:cNvPr id="24578" name="Picture 2" descr="C:\Documents and Settings\User\Рабочий стол\Алёнка\P10101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3429000"/>
            <a:ext cx="4210050" cy="3071813"/>
          </a:xfrm>
        </p:spPr>
      </p:pic>
      <p:pic>
        <p:nvPicPr>
          <p:cNvPr id="24579" name="Picture 3" descr="C:\Documents and Settings\User\Рабочий стол\Алёнка\P10101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429000"/>
            <a:ext cx="4357687" cy="307181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Постоянно чувствую свою ответственность во всём:   в учёбе, творчестве, труде.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C:\Documents and Settings\User\Рабочий стол\Алёнка\P10101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25603" name="Picture 3" descr="C:\Documents and Settings\User\Рабочий стол\Алёнка\P10102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 это  результаты нашего труда!</a:t>
            </a:r>
          </a:p>
        </p:txBody>
      </p:sp>
      <p:pic>
        <p:nvPicPr>
          <p:cNvPr id="26626" name="Picture 2" descr="C:\Documents and Settings\User\Рабочий стол\Алёнка\P10102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347913"/>
            <a:ext cx="4210050" cy="3295650"/>
          </a:xfrm>
        </p:spPr>
      </p:pic>
      <p:pic>
        <p:nvPicPr>
          <p:cNvPr id="26627" name="Picture 3" descr="C:\Documents and Settings\User\Рабочий стол\Алёнка\P10101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47913"/>
            <a:ext cx="4210050" cy="32956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81000" y="428625"/>
            <a:ext cx="8229600" cy="257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7650" name="Picture 2" descr="E:\Музей\Фотографии\День матери в музее, 26.11.2010\DSC019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785813" y="428625"/>
            <a:ext cx="7215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FFFF00"/>
                </a:solidFill>
                <a:latin typeface="Calibri" pitchFamily="34" charset="0"/>
              </a:rPr>
              <a:t>Мои и мамины поделки на выставке семейного творчества в музее.</a:t>
            </a:r>
          </a:p>
        </p:txBody>
      </p:sp>
      <p:pic>
        <p:nvPicPr>
          <p:cNvPr id="27652" name="Picture 2" descr="D:\Музей\Фотографии\День матери в музее, 26.11.2010\DSC019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500188"/>
            <a:ext cx="4572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</a:rPr>
              <a:t>Люблю фотографировать природу.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C:\Documents and Settings\User\Рабочий стол\Алёнка\Фото02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785938"/>
            <a:ext cx="4281487" cy="3590925"/>
          </a:xfrm>
        </p:spPr>
      </p:pic>
      <p:pic>
        <p:nvPicPr>
          <p:cNvPr id="28675" name="Picture 3" descr="C:\Documents and Settings\User\Рабочий стол\Алёнка\Фото02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85938"/>
            <a:ext cx="4038600" cy="35909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Как можно пройти мимо такой красоты!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9698" name="Picture 2" descr="C:\Documents and Settings\User\Рабочий стол\Алёнка\Фото02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71625"/>
            <a:ext cx="4038600" cy="4500563"/>
          </a:xfrm>
        </p:spPr>
      </p:pic>
      <p:pic>
        <p:nvPicPr>
          <p:cNvPr id="29699" name="Picture 3" descr="C:\Documents and Settings\User\Рабочий стол\Алёнка\Фото02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72025" y="1600200"/>
            <a:ext cx="3790950" cy="4525963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Случайные соседи.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22" name="Picture 2" descr="C:\Documents and Settings\User\Рабочий стол\Алёнка\Фото02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30723" name="Picture 3" descr="C:\Documents and Settings\User\Рабочий стол\Алёнка\Фото02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Осенние букеты.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1746" name="Picture 2" descr="C:\Documents and Settings\User\Рабочий стол\Алёнка\Фото02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714500"/>
            <a:ext cx="4352925" cy="4000500"/>
          </a:xfrm>
        </p:spPr>
      </p:pic>
      <p:pic>
        <p:nvPicPr>
          <p:cNvPr id="31747" name="Picture 3" descr="C:\Documents and Settings\User\Рабочий стол\Алёнка\Фото02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85938"/>
            <a:ext cx="4138613" cy="3857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ston"/>
              </a:rPr>
              <a:t>Имя  моё -   Алёна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Ariston" pitchFamily="66" charset="0"/>
              </a:rPr>
              <a:t>В переводе с греческого- факел, светлая, сияющая.</a:t>
            </a:r>
            <a:endParaRPr lang="ru-RU" dirty="0">
              <a:solidFill>
                <a:srgbClr val="FF0000"/>
              </a:solidFill>
              <a:latin typeface="Ariston" pitchFamily="66" charset="0"/>
            </a:endParaRPr>
          </a:p>
        </p:txBody>
      </p:sp>
      <p:sp>
        <p:nvSpPr>
          <p:cNvPr id="14339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357438"/>
            <a:ext cx="4040188" cy="3929062"/>
          </a:xfrm>
        </p:spPr>
        <p:txBody>
          <a:bodyPr/>
          <a:lstStyle/>
          <a:p>
            <a:r>
              <a:rPr lang="ru-RU" b="1" smtClean="0"/>
              <a:t>Со  славянского  женское имя Алёна – алая,  огненная, солнечная,  избранная, красивая.</a:t>
            </a:r>
          </a:p>
          <a:p>
            <a:r>
              <a:rPr lang="ru-RU" b="1" smtClean="0"/>
              <a:t> Алёнушка - имя героини русских  сказок.</a:t>
            </a:r>
          </a:p>
          <a:p>
            <a:r>
              <a:rPr lang="ru-RU" b="1" smtClean="0"/>
              <a:t>Алёна – древнерусское языческое имя. Так звали богиню утренней зари.</a:t>
            </a:r>
          </a:p>
        </p:txBody>
      </p:sp>
      <p:sp>
        <p:nvSpPr>
          <p:cNvPr id="14340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Ariston"/>
              </a:rPr>
              <a:t>С  еврейского  –  дуб.</a:t>
            </a:r>
          </a:p>
        </p:txBody>
      </p:sp>
      <p:sp>
        <p:nvSpPr>
          <p:cNvPr id="14341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357438"/>
            <a:ext cx="4041775" cy="3768725"/>
          </a:xfrm>
        </p:spPr>
        <p:txBody>
          <a:bodyPr/>
          <a:lstStyle/>
          <a:p>
            <a:r>
              <a:rPr lang="ru-RU" b="1" i="1" smtClean="0"/>
              <a:t>. Энергетика  имени Алёна     и  характер: </a:t>
            </a:r>
          </a:p>
          <a:p>
            <a:r>
              <a:rPr lang="ru-RU" b="1" i="1" smtClean="0"/>
              <a:t>душевность,</a:t>
            </a:r>
          </a:p>
          <a:p>
            <a:r>
              <a:rPr lang="ru-RU" b="1" i="1" smtClean="0"/>
              <a:t> глубина чувств, </a:t>
            </a:r>
          </a:p>
          <a:p>
            <a:r>
              <a:rPr lang="ru-RU" b="1" i="1" smtClean="0"/>
              <a:t>хозяйственность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ston" pitchFamily="66" charset="0"/>
              </a:rPr>
              <a:t>Гордимся своими корнями и помним… </a:t>
            </a:r>
            <a:endParaRPr lang="ru-RU" b="1" dirty="0">
              <a:solidFill>
                <a:srgbClr val="FF0000"/>
              </a:solidFill>
              <a:latin typeface="Ariston" pitchFamily="66" charset="0"/>
            </a:endParaRPr>
          </a:p>
        </p:txBody>
      </p:sp>
      <p:pic>
        <p:nvPicPr>
          <p:cNvPr id="32770" name="Picture 2" descr="C:\Documents and Settings\Иринка\Мои документы\My Pictures\img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5363" y="1887538"/>
            <a:ext cx="2962275" cy="3951287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Моя прабабушка </a:t>
            </a:r>
            <a:r>
              <a:rPr lang="ru-RU" b="1" i="1" dirty="0" smtClean="0">
                <a:solidFill>
                  <a:srgbClr val="FF0000"/>
                </a:solidFill>
              </a:rPr>
              <a:t>Сорокина Тамара Трофимовна </a:t>
            </a:r>
            <a:r>
              <a:rPr lang="ru-RU" b="1" i="1" dirty="0" smtClean="0"/>
              <a:t>в Великую Отечественную  войну служила в медсанбате медсестрой. Её героический путь- Москва, Минск, Польша, Восточная Пруссия, Япония.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После войны долгие годы работала в </a:t>
            </a:r>
            <a:r>
              <a:rPr lang="ru-RU" b="1" i="1" dirty="0" err="1" smtClean="0"/>
              <a:t>Тогульской</a:t>
            </a:r>
            <a:r>
              <a:rPr lang="ru-RU" b="1" i="1" dirty="0" smtClean="0"/>
              <a:t> больнице.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 Была </a:t>
            </a:r>
            <a:r>
              <a:rPr lang="ru-RU" b="1" i="1" dirty="0" smtClean="0">
                <a:solidFill>
                  <a:srgbClr val="FF0000"/>
                </a:solidFill>
              </a:rPr>
              <a:t>Почётной пионеркой </a:t>
            </a:r>
            <a:r>
              <a:rPr lang="ru-RU" b="1" i="1" dirty="0" smtClean="0"/>
              <a:t>в нашей школе.</a:t>
            </a:r>
            <a:endParaRPr lang="ru-RU" b="1" i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ston" pitchFamily="66" charset="0"/>
              </a:rPr>
              <a:t>Что я смогла бы  предложить, став президентом?</a:t>
            </a:r>
            <a:endParaRPr lang="ru-RU" b="1" dirty="0">
              <a:solidFill>
                <a:srgbClr val="FF0000"/>
              </a:solidFill>
              <a:latin typeface="Ariston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1571625"/>
            <a:ext cx="4038600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Различные  познавательные вечера;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Встречи с интересными людьми;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Организация проекта по благоустройству территории  школы /газончики, скамеечки/.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Хотела бы пятидневку в школе;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Продлить по возможности каникулы;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Побольше туристических походов и экскурсий. 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Может я не слишком скромна, но это  уже  </a:t>
            </a:r>
            <a:r>
              <a:rPr lang="ru-RU" sz="5300" b="1" i="1" dirty="0" smtClean="0">
                <a:solidFill>
                  <a:srgbClr val="FF0000"/>
                </a:solidFill>
              </a:rPr>
              <a:t>мои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/>
              <a:t>грамоты .</a:t>
            </a:r>
            <a:endParaRPr lang="ru-RU" b="1" i="1" dirty="0"/>
          </a:p>
        </p:txBody>
      </p:sp>
      <p:pic>
        <p:nvPicPr>
          <p:cNvPr id="34818" name="Picture 2" descr="C:\Documents and Settings\User\Рабочий стол\Алёнка\SDC135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87"/>
          </a:xfrm>
        </p:spPr>
        <p:txBody>
          <a:bodyPr/>
          <a:lstStyle/>
          <a:p>
            <a:r>
              <a:rPr lang="ru-RU" sz="7200" b="1" smtClean="0">
                <a:solidFill>
                  <a:srgbClr val="FF0000"/>
                </a:solidFill>
                <a:latin typeface="Ariston"/>
              </a:rPr>
              <a:t>Голосуйте за меня!!!</a:t>
            </a:r>
            <a:endParaRPr lang="ru-RU" sz="72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endParaRPr lang="ru-RU" sz="6600" b="1" smtClean="0">
              <a:latin typeface="Ariston"/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4857750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4800" b="1" smtClean="0">
              <a:latin typeface="AnastasiaScript"/>
            </a:endParaRPr>
          </a:p>
          <a:p>
            <a:pPr>
              <a:buFont typeface="Arial" charset="0"/>
              <a:buNone/>
            </a:pPr>
            <a:endParaRPr lang="ru-RU" sz="4800" b="1" smtClean="0">
              <a:latin typeface="AnastasiaScript"/>
            </a:endParaRPr>
          </a:p>
          <a:p>
            <a:pPr>
              <a:buFont typeface="Arial" charset="0"/>
              <a:buNone/>
            </a:pPr>
            <a:r>
              <a:rPr lang="ru-RU" sz="7200" b="1" smtClean="0">
                <a:latin typeface="AnastasiaScript"/>
              </a:rPr>
              <a:t>   С</a:t>
            </a:r>
            <a:r>
              <a:rPr lang="ru-RU" sz="8000" b="1" smtClean="0">
                <a:latin typeface="AnastasiaScript"/>
              </a:rPr>
              <a:t>пасибо за  внимание. </a:t>
            </a:r>
          </a:p>
          <a:p>
            <a:endParaRPr lang="ru-RU" sz="4800" b="1" smtClean="0">
              <a:latin typeface="AnastasiaScript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Calibri" pitchFamily="34" charset="0"/>
              </a:rPr>
              <a:t>Пытаюсь позировать.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Calibri" pitchFamily="34" charset="0"/>
            </a:endParaRPr>
          </a:p>
        </p:txBody>
      </p:sp>
      <p:pic>
        <p:nvPicPr>
          <p:cNvPr id="15362" name="Picture 2" descr="C:\Documents and Settings\User\Рабочий стол\Алёнка\SDC128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628775"/>
            <a:ext cx="3394075" cy="4525963"/>
          </a:xfrm>
        </p:spPr>
      </p:pic>
      <p:pic>
        <p:nvPicPr>
          <p:cNvPr id="15363" name="Picture 3" descr="C:\Documents and Settings\User\Рабочий стол\Алёнка\Фото02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628775"/>
            <a:ext cx="3422650" cy="4525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 фоне сказочных персонажей совсем неплохо выгляжу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6" name="Picture 2" descr="C:\Documents and Settings\User\Рабочий стол\Алёнка\SDC135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16387" name="Picture 3" descr="C:\Documents and Settings\User\Рабочий стол\Алёнка\SDC135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571625"/>
            <a:ext cx="3394075" cy="45259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5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58175" cy="857250"/>
          </a:xfrm>
        </p:spPr>
        <p:txBody>
          <a:bodyPr/>
          <a:lstStyle/>
          <a:p>
            <a:r>
              <a:rPr lang="ru-RU" sz="2800" i="1" smtClean="0"/>
              <a:t>Вот такой совсем недавно  была я ….. </a:t>
            </a:r>
            <a:br>
              <a:rPr lang="ru-RU" sz="2800" i="1" smtClean="0"/>
            </a:br>
            <a:r>
              <a:rPr lang="ru-RU" sz="2800" i="1" smtClean="0"/>
              <a:t>                         и мои друзья.</a:t>
            </a:r>
          </a:p>
        </p:txBody>
      </p:sp>
      <p:pic>
        <p:nvPicPr>
          <p:cNvPr id="17410" name="Picture 2" descr="D:\Пятиклашки\фОТО\img0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3" y="1357313"/>
            <a:ext cx="4572000" cy="2643187"/>
          </a:xfrm>
        </p:spPr>
      </p:pic>
      <p:sp>
        <p:nvSpPr>
          <p:cNvPr id="17411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. Энергетика  имени Алёна и характер: душевность, глубина чувств, хозяйстве. Энергетика  имени Алёна и характер: душевность, глубина чувств, хозяйственностьнность</a:t>
            </a:r>
          </a:p>
        </p:txBody>
      </p:sp>
      <p:pic>
        <p:nvPicPr>
          <p:cNvPr id="17412" name="Picture 2" descr="D:\Пятиклашки\фОТО\img04 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357313"/>
            <a:ext cx="3714750" cy="2714625"/>
          </a:xfrm>
        </p:spPr>
      </p:pic>
      <p:pic>
        <p:nvPicPr>
          <p:cNvPr id="17413" name="Picture 3" descr="D:\Пятиклашки\фОТО\Копия img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4000500"/>
            <a:ext cx="46434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D:\Пятиклашки\фОТО\img0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143375"/>
            <a:ext cx="3714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А это?    Это моя любимая семья.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8434" name="Picture 3" descr="C:\Documents and Settings\User\Рабочий стол\Алёнка\SDC135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857375"/>
            <a:ext cx="3643312" cy="4238625"/>
          </a:xfrm>
        </p:spPr>
      </p:pic>
      <p:pic>
        <p:nvPicPr>
          <p:cNvPr id="18435" name="Picture 2" descr="C:\Documents and Settings\User\Рабочий стол\Алёнка\SDC134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57625" y="1857375"/>
            <a:ext cx="5072063" cy="421481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Посвящаю милой маме.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63"/>
            <a:ext cx="4114800" cy="500062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800" b="1" dirty="0">
                <a:latin typeface="Ariston" pitchFamily="66" charset="0"/>
              </a:rPr>
              <a:t>	</a:t>
            </a:r>
            <a:r>
              <a:rPr lang="ru-RU" sz="9600" b="1" dirty="0">
                <a:latin typeface="Ariston" pitchFamily="66" charset="0"/>
              </a:rPr>
              <a:t>Я очень люблю свою маму, и мама любит меня. Эта любовь, мне кажется, появилась с первой минуты жизни!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600" b="1" dirty="0">
                <a:latin typeface="Ariston" pitchFamily="66" charset="0"/>
              </a:rPr>
              <a:t>Моя мама - самый лучший друг. Она оберегает, она всегда переживает. Мама - самое яркое солнышко в моей жизни! И для мамы мы с братишкой лучики дорогие и любимые, </a:t>
            </a:r>
            <a:r>
              <a:rPr lang="ru-RU" sz="8000" b="1" dirty="0">
                <a:latin typeface="Ariston" pitchFamily="66" charset="0"/>
              </a:rPr>
              <a:t>одинаково</a:t>
            </a:r>
            <a:r>
              <a:rPr lang="ru-RU" sz="9600" b="1" dirty="0">
                <a:latin typeface="Ariston" pitchFamily="66" charset="0"/>
              </a:rPr>
              <a:t> родные. Только мама может простить моё упрямство, и я ей говорю «Спасибо!» за любовь, ласку и доброту.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9600" dirty="0"/>
          </a:p>
        </p:txBody>
      </p:sp>
      <p:pic>
        <p:nvPicPr>
          <p:cNvPr id="19459" name="Picture 2" descr="D:\Пятиклашки\фОТО\img039 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57438"/>
            <a:ext cx="4210050" cy="31432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Всё вокруг нам интересно – дома некогда сидеть.</a:t>
            </a:r>
            <a:endParaRPr lang="ru-RU" b="1" i="1" dirty="0"/>
          </a:p>
        </p:txBody>
      </p:sp>
      <p:pic>
        <p:nvPicPr>
          <p:cNvPr id="20482" name="Picture 2" descr="C:\Documents and Settings\User\Рабочий стол\Алёнка\SDC135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071688"/>
            <a:ext cx="4071938" cy="3286125"/>
          </a:xfrm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071688"/>
            <a:ext cx="4114800" cy="32861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Смелости мне не занимать ,  могу и  </a:t>
            </a:r>
            <a:r>
              <a:rPr lang="ru-RU" sz="4900" b="1" i="1" dirty="0" smtClean="0">
                <a:solidFill>
                  <a:schemeClr val="accent3">
                    <a:lumMod val="50000"/>
                  </a:schemeClr>
                </a:solidFill>
              </a:rPr>
              <a:t>крокодилу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smtClean="0"/>
              <a:t>сесть на пасть…</a:t>
            </a:r>
            <a:endParaRPr lang="ru-RU" b="1" i="1" dirty="0"/>
          </a:p>
        </p:txBody>
      </p:sp>
      <p:pic>
        <p:nvPicPr>
          <p:cNvPr id="21506" name="Picture 2" descr="C:\Documents and Settings\User\Рабочий стол\Алёнка\SDC135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357438"/>
            <a:ext cx="4143375" cy="3357562"/>
          </a:xfrm>
        </p:spPr>
      </p:pic>
      <p:pic>
        <p:nvPicPr>
          <p:cNvPr id="21507" name="Picture 3" descr="C:\Documents and Settings\User\Рабочий стол\Алёнка\SDC135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2357438"/>
            <a:ext cx="4214812" cy="335756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365</Words>
  <Application>Microsoft Office PowerPoint</Application>
  <PresentationFormat>Экран (4:3)</PresentationFormat>
  <Paragraphs>49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Calibri</vt:lpstr>
      <vt:lpstr>Arial</vt:lpstr>
      <vt:lpstr>Ariston</vt:lpstr>
      <vt:lpstr>Book Antiqua</vt:lpstr>
      <vt:lpstr>AnastasiaScript</vt:lpstr>
      <vt:lpstr>Тема Office</vt:lpstr>
      <vt:lpstr>Я хочу стать президентом в  государстве  «Содружество»                                                                                 Сорокина Алёна, ученица 6 класса , МОУ «Тогульская основная общеобразовательная школа».</vt:lpstr>
      <vt:lpstr>Имя  моё -   Алёна</vt:lpstr>
      <vt:lpstr>Пытаюсь позировать.</vt:lpstr>
      <vt:lpstr>На фоне сказочных персонажей совсем неплохо выгляжу. </vt:lpstr>
      <vt:lpstr>Вот такой совсем недавно  была я …..                           и мои друзья.</vt:lpstr>
      <vt:lpstr>А это?    Это моя любимая семья.</vt:lpstr>
      <vt:lpstr>Посвящаю милой маме. </vt:lpstr>
      <vt:lpstr>Всё вокруг нам интересно – дома некогда сидеть.</vt:lpstr>
      <vt:lpstr>Смелости мне не занимать ,  могу и  крокодилу  сесть на пасть…</vt:lpstr>
      <vt:lpstr>Зимой люблю я  прокатиться на  коньках и с Дедушкой Морозом можно породниться.</vt:lpstr>
      <vt:lpstr>Летом с папой - за грибами.    Вот такие чудеса!    В руках  гриб – великан, а  рядом - пёс Палкан.</vt:lpstr>
      <vt:lpstr>Без творчества жизнь себе не представляю. Творим, выдумываем , пробуем… на кружке «Память», посещаю  музей, кружки в Доме творчества. </vt:lpstr>
      <vt:lpstr>Постоянно чувствую свою ответственность во всём:   в учёбе, творчестве, труде.</vt:lpstr>
      <vt:lpstr>А это  результаты нашего труда!</vt:lpstr>
      <vt:lpstr>Слайд 15</vt:lpstr>
      <vt:lpstr>Люблю фотографировать природу.</vt:lpstr>
      <vt:lpstr>Как можно пройти мимо такой красоты!</vt:lpstr>
      <vt:lpstr>Случайные соседи.</vt:lpstr>
      <vt:lpstr>Осенние букеты.</vt:lpstr>
      <vt:lpstr>Гордимся своими корнями и помним… </vt:lpstr>
      <vt:lpstr>Что я смогла бы  предложить, став президентом?</vt:lpstr>
      <vt:lpstr>Может я не слишком скромна, но это  уже  мои грамоты .</vt:lpstr>
      <vt:lpstr>Голосуйте за меня!!!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 моё – Сорокина  Алёна</dc:title>
  <dc:creator>Admin</dc:creator>
  <cp:lastModifiedBy>xxx</cp:lastModifiedBy>
  <cp:revision>49</cp:revision>
  <dcterms:created xsi:type="dcterms:W3CDTF">2011-10-24T15:42:46Z</dcterms:created>
  <dcterms:modified xsi:type="dcterms:W3CDTF">2011-11-21T15:32:43Z</dcterms:modified>
</cp:coreProperties>
</file>